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860"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25C6B0-35EE-497C-BFBE-0C4387EA7093}" type="datetimeFigureOut">
              <a:rPr lang="ru-RU" smtClean="0"/>
              <a:t>03.05.2020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25C6B0-35EE-497C-BFBE-0C4387EA7093}" type="datetimeFigureOut">
              <a:rPr lang="ru-RU" smtClean="0"/>
              <a:t>03.05.2020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25C6B0-35EE-497C-BFBE-0C4387EA7093}" type="datetimeFigureOut">
              <a:rPr lang="ru-RU" smtClean="0"/>
              <a:t>03.05.2020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25C6B0-35EE-497C-BFBE-0C4387EA7093}" type="datetimeFigureOut">
              <a:rPr lang="ru-RU" smtClean="0"/>
              <a:t>03.05.2020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25C6B0-35EE-497C-BFBE-0C4387EA7093}" type="datetimeFigureOut">
              <a:rPr lang="ru-RU" smtClean="0"/>
              <a:t>03.05.2020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25C6B0-35EE-497C-BFBE-0C4387EA7093}" type="datetimeFigureOut">
              <a:rPr lang="ru-RU" smtClean="0"/>
              <a:t>03.05.2020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25C6B0-35EE-497C-BFBE-0C4387EA7093}" type="datetimeFigureOut">
              <a:rPr lang="ru-RU" smtClean="0"/>
              <a:t>03.05.2020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25C6B0-35EE-497C-BFBE-0C4387EA7093}" type="datetimeFigureOut">
              <a:rPr lang="ru-RU" smtClean="0"/>
              <a:t>03.05.2020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25C6B0-35EE-497C-BFBE-0C4387EA7093}" type="datetimeFigureOut">
              <a:rPr lang="ru-RU" smtClean="0"/>
              <a:t>03.05.2020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25C6B0-35EE-497C-BFBE-0C4387EA7093}" type="datetimeFigureOut">
              <a:rPr lang="ru-RU" smtClean="0"/>
              <a:t>03.05.2020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25C6B0-35EE-497C-BFBE-0C4387EA7093}" type="datetimeFigureOut">
              <a:rPr lang="ru-RU" smtClean="0"/>
              <a:t>03.05.2020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D6E5DE-413B-4D1E-BB36-0C49F547D05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5C6B0-35EE-497C-BFBE-0C4387EA7093}" type="datetimeFigureOut">
              <a:rPr lang="ru-RU" smtClean="0"/>
              <a:t>03.05.2020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6E5DE-413B-4D1E-BB36-0C49F547D05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Лена\Desktop\сонце хорошо - плох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 name="Скругленный прямоугольник 9"/>
          <p:cNvSpPr/>
          <p:nvPr/>
        </p:nvSpPr>
        <p:spPr>
          <a:xfrm>
            <a:off x="539552" y="404664"/>
            <a:ext cx="7992888" cy="6048672"/>
          </a:xfrm>
          <a:prstGeom prst="roundRect">
            <a:avLst/>
          </a:prstGeom>
          <a:solidFill>
            <a:schemeClr val="bg1">
              <a:alpha val="65000"/>
            </a:schemeClr>
          </a:solidFill>
          <a:ln w="76200">
            <a:solidFill>
              <a:srgbClr val="FF66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1" name="Прямоугольник 10"/>
          <p:cNvSpPr/>
          <p:nvPr/>
        </p:nvSpPr>
        <p:spPr>
          <a:xfrm>
            <a:off x="1619672" y="908720"/>
            <a:ext cx="5688632" cy="1368152"/>
          </a:xfrm>
          <a:prstGeom prst="rect">
            <a:avLst/>
          </a:prstGeom>
        </p:spPr>
        <p:txBody>
          <a:bodyPr>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b="1" dirty="0" smtClean="0">
                <a:ln w="11430">
                  <a:solidFill>
                    <a:srgbClr val="FF3300"/>
                  </a:solidFill>
                </a:ln>
                <a:solidFill>
                  <a:srgbClr val="FF6600"/>
                </a:solidFill>
                <a:effectLst>
                  <a:outerShdw blurRad="50800" dist="39000" dir="5460000" algn="tl">
                    <a:srgbClr val="000000">
                      <a:alpha val="38000"/>
                    </a:srgbClr>
                  </a:outerShdw>
                </a:effectLst>
              </a:rPr>
              <a:t>«Сонце - добре , сонце - погано»</a:t>
            </a:r>
            <a:endParaRPr lang="uk-UA" b="1" dirty="0">
              <a:ln w="11430">
                <a:solidFill>
                  <a:srgbClr val="FF3300"/>
                </a:solidFill>
              </a:ln>
              <a:solidFill>
                <a:srgbClr val="FF6600"/>
              </a:solidFill>
              <a:effectLst>
                <a:outerShdw blurRad="50800" dist="39000" dir="5460000" algn="tl">
                  <a:srgbClr val="000000">
                    <a:alpha val="38000"/>
                  </a:srgbClr>
                </a:outerShdw>
              </a:effectLst>
            </a:endParaRPr>
          </a:p>
        </p:txBody>
      </p:sp>
      <p:sp>
        <p:nvSpPr>
          <p:cNvPr id="12" name="Прямоугольник 11"/>
          <p:cNvSpPr/>
          <p:nvPr/>
        </p:nvSpPr>
        <p:spPr>
          <a:xfrm>
            <a:off x="1403648" y="548680"/>
            <a:ext cx="6552728" cy="338554"/>
          </a:xfrm>
          <a:prstGeom prst="rect">
            <a:avLst/>
          </a:prstGeom>
        </p:spPr>
        <p:txBody>
          <a:bodyPr wrap="square">
            <a:spAutoFit/>
          </a:bodyPr>
          <a:lstStyle/>
          <a:p>
            <a:pPr algn="ctr"/>
            <a:r>
              <a:rPr lang="uk-UA" sz="1600" dirty="0" smtClean="0"/>
              <a:t>Дидактична </a:t>
            </a:r>
            <a:r>
              <a:rPr lang="uk-UA" sz="1600" dirty="0" smtClean="0"/>
              <a:t>гра</a:t>
            </a:r>
            <a:endParaRPr lang="uk-UA" sz="1600" dirty="0"/>
          </a:p>
        </p:txBody>
      </p:sp>
      <p:sp>
        <p:nvSpPr>
          <p:cNvPr id="13" name="Прямоугольник 12"/>
          <p:cNvSpPr/>
          <p:nvPr/>
        </p:nvSpPr>
        <p:spPr>
          <a:xfrm>
            <a:off x="971600" y="4437112"/>
            <a:ext cx="7200800" cy="1323439"/>
          </a:xfrm>
          <a:prstGeom prst="rect">
            <a:avLst/>
          </a:prstGeom>
        </p:spPr>
        <p:txBody>
          <a:bodyPr wrap="square">
            <a:spAutoFit/>
          </a:bodyPr>
          <a:lstStyle/>
          <a:p>
            <a:r>
              <a:rPr lang="uk-UA" sz="1600" dirty="0" smtClean="0"/>
              <a:t>Мета: Формувати уявлення дітей про сонце, знаходити добрі та погані його сторони. Дати знання про те, що життя живої природи на землі залежність від сонячного тепла, що надмірна сонячна енергія може призвести до не бажаних результатів. Розвивати мислення, увагу. Закріпити правила безпечної поведінки на сонці. Виховувати гідне ставлення до сонечка, турботу про здоров'я.</a:t>
            </a:r>
            <a:endParaRPr lang="uk-UA" sz="1600" dirty="0"/>
          </a:p>
        </p:txBody>
      </p:sp>
      <p:pic>
        <p:nvPicPr>
          <p:cNvPr id="14" name="Picture 4" descr="Облака и солнце - PNG клипарт. Обсуждение на LiveInternet ..."/>
          <p:cNvPicPr>
            <a:picLocks noChangeAspect="1" noChangeArrowheads="1"/>
          </p:cNvPicPr>
          <p:nvPr/>
        </p:nvPicPr>
        <p:blipFill>
          <a:blip r:embed="rId3" cstate="print">
            <a:lum contrast="40000"/>
          </a:blip>
          <a:srcRect/>
          <a:stretch>
            <a:fillRect/>
          </a:stretch>
        </p:blipFill>
        <p:spPr bwMode="auto">
          <a:xfrm>
            <a:off x="2555776" y="2420888"/>
            <a:ext cx="1916441" cy="1944216"/>
          </a:xfrm>
          <a:prstGeom prst="rect">
            <a:avLst/>
          </a:prstGeom>
          <a:noFill/>
        </p:spPr>
      </p:pic>
      <p:pic>
        <p:nvPicPr>
          <p:cNvPr id="15" name="Picture 6" descr="Большие смайлики png на прозрачном фоне - Женский сайт СЖС"/>
          <p:cNvPicPr>
            <a:picLocks noChangeAspect="1" noChangeArrowheads="1"/>
          </p:cNvPicPr>
          <p:nvPr/>
        </p:nvPicPr>
        <p:blipFill>
          <a:blip r:embed="rId4" cstate="print"/>
          <a:srcRect/>
          <a:stretch>
            <a:fillRect/>
          </a:stretch>
        </p:blipFill>
        <p:spPr bwMode="auto">
          <a:xfrm>
            <a:off x="2987824" y="2852936"/>
            <a:ext cx="1060426" cy="1080120"/>
          </a:xfrm>
          <a:prstGeom prst="rect">
            <a:avLst/>
          </a:prstGeom>
          <a:noFill/>
        </p:spPr>
      </p:pic>
      <p:pic>
        <p:nvPicPr>
          <p:cNvPr id="16" name="Picture 4" descr="Облака и солнце - PNG клипарт. Обсуждение на LiveInternet ..."/>
          <p:cNvPicPr>
            <a:picLocks noChangeAspect="1" noChangeArrowheads="1"/>
          </p:cNvPicPr>
          <p:nvPr/>
        </p:nvPicPr>
        <p:blipFill>
          <a:blip r:embed="rId3" cstate="print">
            <a:lum contrast="40000"/>
          </a:blip>
          <a:srcRect/>
          <a:stretch>
            <a:fillRect/>
          </a:stretch>
        </p:blipFill>
        <p:spPr bwMode="auto">
          <a:xfrm>
            <a:off x="4716016" y="2420888"/>
            <a:ext cx="1916441" cy="1944216"/>
          </a:xfrm>
          <a:prstGeom prst="rect">
            <a:avLst/>
          </a:prstGeom>
          <a:noFill/>
        </p:spPr>
      </p:pic>
      <p:sp>
        <p:nvSpPr>
          <p:cNvPr id="18" name="Овал 17"/>
          <p:cNvSpPr/>
          <p:nvPr/>
        </p:nvSpPr>
        <p:spPr>
          <a:xfrm>
            <a:off x="5220072" y="3068960"/>
            <a:ext cx="86409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2" descr="https://avatars.mds.yandex.net/get-pdb/2864119/d7ee1af4-8682-4c86-91d5-8d93db7f5caa/s1200"/>
          <p:cNvPicPr>
            <a:picLocks noChangeAspect="1" noChangeArrowheads="1"/>
          </p:cNvPicPr>
          <p:nvPr/>
        </p:nvPicPr>
        <p:blipFill>
          <a:blip r:embed="rId5" cstate="print">
            <a:clrChange>
              <a:clrFrom>
                <a:srgbClr val="FEFFFA"/>
              </a:clrFrom>
              <a:clrTo>
                <a:srgbClr val="FEFFFA">
                  <a:alpha val="0"/>
                </a:srgbClr>
              </a:clrTo>
            </a:clrChange>
          </a:blip>
          <a:srcRect/>
          <a:stretch>
            <a:fillRect/>
          </a:stretch>
        </p:blipFill>
        <p:spPr bwMode="auto">
          <a:xfrm>
            <a:off x="5148064" y="2852936"/>
            <a:ext cx="1080120" cy="1080120"/>
          </a:xfrm>
          <a:prstGeom prst="rect">
            <a:avLst/>
          </a:prstGeom>
          <a:noFill/>
        </p:spPr>
      </p:pic>
      <p:pic>
        <p:nvPicPr>
          <p:cNvPr id="20" name="Picture 20" descr="Картинки по запросу &quot;дети логотип пнг&quot;"/>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79912" y="1916832"/>
            <a:ext cx="1406531" cy="936104"/>
          </a:xfrm>
          <a:prstGeom prst="rect">
            <a:avLst/>
          </a:prstGeom>
          <a:noFill/>
        </p:spPr>
      </p:pic>
      <p:pic>
        <p:nvPicPr>
          <p:cNvPr id="21" name="Picture 2" descr="Наклейка ок PNG - AVATAN PLUS"/>
          <p:cNvPicPr>
            <a:picLocks noChangeAspect="1" noChangeArrowheads="1"/>
          </p:cNvPicPr>
          <p:nvPr/>
        </p:nvPicPr>
        <p:blipFill>
          <a:blip r:embed="rId7" cstate="print"/>
          <a:srcRect/>
          <a:stretch>
            <a:fillRect/>
          </a:stretch>
        </p:blipFill>
        <p:spPr bwMode="auto">
          <a:xfrm>
            <a:off x="539552" y="5877272"/>
            <a:ext cx="648072" cy="6480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Лена\Desktop\сонце хорошо - плох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3" name="Прямоугольник 12"/>
          <p:cNvSpPr/>
          <p:nvPr/>
        </p:nvSpPr>
        <p:spPr>
          <a:xfrm>
            <a:off x="3275856" y="836712"/>
            <a:ext cx="2664296" cy="2736304"/>
          </a:xfrm>
          <a:prstGeom prst="rect">
            <a:avLst/>
          </a:prstGeom>
          <a:solidFill>
            <a:schemeClr val="bg1">
              <a:alpha val="66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084168" y="836712"/>
            <a:ext cx="2664296" cy="2736304"/>
          </a:xfrm>
          <a:prstGeom prst="rect">
            <a:avLst/>
          </a:prstGeom>
          <a:solidFill>
            <a:schemeClr val="bg1">
              <a:alpha val="66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67544" y="3789040"/>
            <a:ext cx="2664296" cy="2736304"/>
          </a:xfrm>
          <a:prstGeom prst="rect">
            <a:avLst/>
          </a:prstGeom>
          <a:solidFill>
            <a:schemeClr val="bg1">
              <a:alpha val="66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275856" y="3789040"/>
            <a:ext cx="2664296" cy="2736304"/>
          </a:xfrm>
          <a:prstGeom prst="rect">
            <a:avLst/>
          </a:prstGeom>
          <a:solidFill>
            <a:schemeClr val="bg1">
              <a:alpha val="66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6084168" y="3789040"/>
            <a:ext cx="2664296" cy="2736304"/>
          </a:xfrm>
          <a:prstGeom prst="rect">
            <a:avLst/>
          </a:prstGeom>
          <a:solidFill>
            <a:schemeClr val="bg1">
              <a:alpha val="66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3419872" y="0"/>
            <a:ext cx="4824536" cy="836712"/>
          </a:xfrm>
          <a:prstGeom prst="rect">
            <a:avLst/>
          </a:prstGeom>
        </p:spPr>
        <p:txBody>
          <a:bodyPr>
            <a:prstTxWarp prst="textPlain">
              <a:avLst/>
            </a:prstTxWarp>
            <a:spAutoFit/>
          </a:bodyPr>
          <a:lstStyle/>
          <a:p>
            <a:pPr algn="ctr"/>
            <a:r>
              <a:rPr lang="uk-UA" b="1" dirty="0" smtClean="0">
                <a:ln w="11430">
                  <a:solidFill>
                    <a:schemeClr val="bg1"/>
                  </a:solidFill>
                </a:ln>
                <a:solidFill>
                  <a:srgbClr val="FF6600"/>
                </a:solidFill>
                <a:effectLst>
                  <a:outerShdw blurRad="50800" dist="39000" dir="5460000" algn="tl">
                    <a:srgbClr val="000000">
                      <a:alpha val="38000"/>
                    </a:srgbClr>
                  </a:outerShdw>
                </a:effectLst>
              </a:rPr>
              <a:t>Сонце - добре</a:t>
            </a:r>
            <a:endParaRPr lang="ru-RU" dirty="0">
              <a:ln w="11430">
                <a:solidFill>
                  <a:schemeClr val="bg1"/>
                </a:solidFill>
              </a:ln>
              <a:solidFill>
                <a:srgbClr val="00B0F0"/>
              </a:solidFill>
            </a:endParaRPr>
          </a:p>
        </p:txBody>
      </p:sp>
      <p:pic>
        <p:nvPicPr>
          <p:cNvPr id="7172" name="Picture 4" descr="Облака и солнце - PNG клипарт. Обсуждение на LiveInternet ..."/>
          <p:cNvPicPr>
            <a:picLocks noChangeAspect="1" noChangeArrowheads="1"/>
          </p:cNvPicPr>
          <p:nvPr/>
        </p:nvPicPr>
        <p:blipFill>
          <a:blip r:embed="rId3" cstate="print">
            <a:lum contrast="40000"/>
          </a:blip>
          <a:srcRect/>
          <a:stretch>
            <a:fillRect/>
          </a:stretch>
        </p:blipFill>
        <p:spPr bwMode="auto">
          <a:xfrm>
            <a:off x="0" y="332656"/>
            <a:ext cx="3131840" cy="3177229"/>
          </a:xfrm>
          <a:prstGeom prst="rect">
            <a:avLst/>
          </a:prstGeom>
          <a:noFill/>
        </p:spPr>
      </p:pic>
      <p:pic>
        <p:nvPicPr>
          <p:cNvPr id="7174" name="Picture 6" descr="Большие смайлики png на прозрачном фоне - Женский сайт СЖС"/>
          <p:cNvPicPr>
            <a:picLocks noChangeAspect="1" noChangeArrowheads="1"/>
          </p:cNvPicPr>
          <p:nvPr/>
        </p:nvPicPr>
        <p:blipFill>
          <a:blip r:embed="rId4" cstate="print"/>
          <a:srcRect/>
          <a:stretch>
            <a:fillRect/>
          </a:stretch>
        </p:blipFill>
        <p:spPr bwMode="auto">
          <a:xfrm>
            <a:off x="684882" y="1052736"/>
            <a:ext cx="1696682" cy="1728192"/>
          </a:xfrm>
          <a:prstGeom prst="rect">
            <a:avLst/>
          </a:prstGeom>
          <a:noFill/>
        </p:spPr>
      </p:pic>
      <p:pic>
        <p:nvPicPr>
          <p:cNvPr id="22" name="Picture 20" descr="Картинки по запросу &quot;дети логотип пнг&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008112" cy="670940"/>
          </a:xfrm>
          <a:prstGeom prst="rect">
            <a:avLst/>
          </a:prstGeom>
          <a:noFill/>
        </p:spPr>
      </p:pic>
      <p:pic>
        <p:nvPicPr>
          <p:cNvPr id="23" name="Picture 2" descr="Наклейка ок PNG - AVATAN PLUS"/>
          <p:cNvPicPr>
            <a:picLocks noChangeAspect="1" noChangeArrowheads="1"/>
          </p:cNvPicPr>
          <p:nvPr/>
        </p:nvPicPr>
        <p:blipFill>
          <a:blip r:embed="rId6" cstate="print"/>
          <a:srcRect/>
          <a:stretch>
            <a:fillRect/>
          </a:stretch>
        </p:blipFill>
        <p:spPr bwMode="auto">
          <a:xfrm>
            <a:off x="251520" y="6281936"/>
            <a:ext cx="576064" cy="5760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Лена\Desktop\сонце хорошо - плох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 name="Прямоугольник 9"/>
          <p:cNvSpPr/>
          <p:nvPr/>
        </p:nvSpPr>
        <p:spPr>
          <a:xfrm>
            <a:off x="3275856" y="836712"/>
            <a:ext cx="2664296" cy="2736304"/>
          </a:xfrm>
          <a:prstGeom prst="rect">
            <a:avLst/>
          </a:prstGeom>
          <a:solidFill>
            <a:schemeClr val="bg1">
              <a:alpha val="66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084168" y="836712"/>
            <a:ext cx="2664296" cy="2736304"/>
          </a:xfrm>
          <a:prstGeom prst="rect">
            <a:avLst/>
          </a:prstGeom>
          <a:solidFill>
            <a:schemeClr val="bg1">
              <a:alpha val="66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67544" y="3789040"/>
            <a:ext cx="2664296" cy="2736304"/>
          </a:xfrm>
          <a:prstGeom prst="rect">
            <a:avLst/>
          </a:prstGeom>
          <a:solidFill>
            <a:schemeClr val="bg1">
              <a:alpha val="66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275856" y="3789040"/>
            <a:ext cx="2664296" cy="2736304"/>
          </a:xfrm>
          <a:prstGeom prst="rect">
            <a:avLst/>
          </a:prstGeom>
          <a:solidFill>
            <a:schemeClr val="bg1">
              <a:alpha val="66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084168" y="3789040"/>
            <a:ext cx="2664296" cy="2736304"/>
          </a:xfrm>
          <a:prstGeom prst="rect">
            <a:avLst/>
          </a:prstGeom>
          <a:solidFill>
            <a:schemeClr val="bg1">
              <a:alpha val="66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419872" y="0"/>
            <a:ext cx="4824536" cy="836712"/>
          </a:xfrm>
          <a:prstGeom prst="rect">
            <a:avLst/>
          </a:prstGeom>
        </p:spPr>
        <p:txBody>
          <a:bodyPr>
            <a:prstTxWarp prst="textPlain">
              <a:avLst/>
            </a:prstTxWarp>
            <a:spAutoFit/>
          </a:bodyPr>
          <a:lstStyle/>
          <a:p>
            <a:pPr algn="ctr"/>
            <a:r>
              <a:rPr lang="uk-UA" b="1" dirty="0" smtClean="0">
                <a:ln w="11430">
                  <a:solidFill>
                    <a:schemeClr val="bg1"/>
                  </a:solidFill>
                </a:ln>
                <a:solidFill>
                  <a:srgbClr val="FF6600"/>
                </a:solidFill>
                <a:effectLst>
                  <a:outerShdw blurRad="50800" dist="39000" dir="5460000" algn="tl">
                    <a:srgbClr val="000000">
                      <a:alpha val="38000"/>
                    </a:srgbClr>
                  </a:outerShdw>
                </a:effectLst>
              </a:rPr>
              <a:t>Сонце - погано</a:t>
            </a:r>
            <a:endParaRPr lang="ru-RU" dirty="0">
              <a:ln w="11430">
                <a:solidFill>
                  <a:schemeClr val="bg1"/>
                </a:solidFill>
              </a:ln>
              <a:solidFill>
                <a:srgbClr val="00B0F0"/>
              </a:solidFill>
            </a:endParaRPr>
          </a:p>
        </p:txBody>
      </p:sp>
      <p:pic>
        <p:nvPicPr>
          <p:cNvPr id="18" name="Picture 4" descr="Облака и солнце - PNG клипарт. Обсуждение на LiveInternet ..."/>
          <p:cNvPicPr>
            <a:picLocks noChangeAspect="1" noChangeArrowheads="1"/>
          </p:cNvPicPr>
          <p:nvPr/>
        </p:nvPicPr>
        <p:blipFill>
          <a:blip r:embed="rId3" cstate="print">
            <a:lum contrast="40000"/>
          </a:blip>
          <a:srcRect/>
          <a:stretch>
            <a:fillRect/>
          </a:stretch>
        </p:blipFill>
        <p:spPr bwMode="auto">
          <a:xfrm>
            <a:off x="0" y="332656"/>
            <a:ext cx="3131840" cy="3177229"/>
          </a:xfrm>
          <a:prstGeom prst="rect">
            <a:avLst/>
          </a:prstGeom>
          <a:noFill/>
        </p:spPr>
      </p:pic>
      <p:sp>
        <p:nvSpPr>
          <p:cNvPr id="20" name="Овал 19"/>
          <p:cNvSpPr/>
          <p:nvPr/>
        </p:nvSpPr>
        <p:spPr>
          <a:xfrm>
            <a:off x="755576" y="1196752"/>
            <a:ext cx="1440160"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Picture 2" descr="https://avatars.mds.yandex.net/get-pdb/2864119/d7ee1af4-8682-4c86-91d5-8d93db7f5caa/s1200"/>
          <p:cNvPicPr>
            <a:picLocks noChangeAspect="1" noChangeArrowheads="1"/>
          </p:cNvPicPr>
          <p:nvPr/>
        </p:nvPicPr>
        <p:blipFill>
          <a:blip r:embed="rId4" cstate="print">
            <a:clrChange>
              <a:clrFrom>
                <a:srgbClr val="FEFFFA"/>
              </a:clrFrom>
              <a:clrTo>
                <a:srgbClr val="FEFFFA">
                  <a:alpha val="0"/>
                </a:srgbClr>
              </a:clrTo>
            </a:clrChange>
          </a:blip>
          <a:srcRect/>
          <a:stretch>
            <a:fillRect/>
          </a:stretch>
        </p:blipFill>
        <p:spPr bwMode="auto">
          <a:xfrm>
            <a:off x="611560" y="980728"/>
            <a:ext cx="1800200" cy="1800200"/>
          </a:xfrm>
          <a:prstGeom prst="rect">
            <a:avLst/>
          </a:prstGeom>
          <a:noFill/>
        </p:spPr>
      </p:pic>
      <p:pic>
        <p:nvPicPr>
          <p:cNvPr id="22" name="Picture 20" descr="Картинки по запросу &quot;дети логотип пнг&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008112" cy="670940"/>
          </a:xfrm>
          <a:prstGeom prst="rect">
            <a:avLst/>
          </a:prstGeom>
          <a:noFill/>
        </p:spPr>
      </p:pic>
      <p:pic>
        <p:nvPicPr>
          <p:cNvPr id="23" name="Picture 2" descr="Наклейка ок PNG - AVATAN PLUS"/>
          <p:cNvPicPr>
            <a:picLocks noChangeAspect="1" noChangeArrowheads="1"/>
          </p:cNvPicPr>
          <p:nvPr/>
        </p:nvPicPr>
        <p:blipFill>
          <a:blip r:embed="rId6" cstate="print"/>
          <a:srcRect/>
          <a:stretch>
            <a:fillRect/>
          </a:stretch>
        </p:blipFill>
        <p:spPr bwMode="auto">
          <a:xfrm>
            <a:off x="251520" y="6281936"/>
            <a:ext cx="576064" cy="5760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75856" y="836712"/>
            <a:ext cx="2664296" cy="2736304"/>
          </a:xfrm>
          <a:prstGeom prst="rect">
            <a:avLst/>
          </a:prstGeom>
          <a:blipFill>
            <a:blip r:embed="rId2" cstate="print"/>
            <a:stretch>
              <a:fillRect/>
            </a:stretch>
          </a:blip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84168" y="836712"/>
            <a:ext cx="2664296" cy="2736304"/>
          </a:xfrm>
          <a:prstGeom prst="rect">
            <a:avLst/>
          </a:prstGeom>
          <a:blipFill>
            <a:blip r:embed="rId3" cstate="print"/>
            <a:stretch>
              <a:fillRect/>
            </a:stretch>
          </a:blip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67544" y="3789040"/>
            <a:ext cx="2664296" cy="2736304"/>
          </a:xfrm>
          <a:prstGeom prst="rect">
            <a:avLst/>
          </a:prstGeom>
          <a:blipFill>
            <a:blip r:embed="rId4" cstate="print"/>
            <a:stretch>
              <a:fillRect/>
            </a:stretch>
          </a:blip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275856" y="3789040"/>
            <a:ext cx="2664296" cy="2736304"/>
          </a:xfrm>
          <a:prstGeom prst="rect">
            <a:avLst/>
          </a:prstGeom>
          <a:blipFill>
            <a:blip r:embed="rId5" cstate="print"/>
            <a:stretch>
              <a:fillRect/>
            </a:stretch>
          </a:blip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084168" y="3789040"/>
            <a:ext cx="2664296" cy="2736304"/>
          </a:xfrm>
          <a:prstGeom prst="rect">
            <a:avLst/>
          </a:prstGeom>
          <a:blipFill>
            <a:blip r:embed="rId6" cstate="print"/>
            <a:stretch>
              <a:fillRect/>
            </a:stretch>
          </a:blip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75856" y="836712"/>
            <a:ext cx="2664296" cy="2736304"/>
          </a:xfrm>
          <a:prstGeom prst="rect">
            <a:avLst/>
          </a:prstGeom>
          <a:blipFill>
            <a:blip r:embed="rId2" cstate="print"/>
            <a:stretch>
              <a:fillRect/>
            </a:stretch>
          </a:blip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84168" y="836712"/>
            <a:ext cx="2664296" cy="2736304"/>
          </a:xfrm>
          <a:prstGeom prst="rect">
            <a:avLst/>
          </a:prstGeom>
          <a:blipFill>
            <a:blip r:embed="rId3" cstate="print"/>
            <a:stretch>
              <a:fillRect/>
            </a:stretch>
          </a:blip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67544" y="3789040"/>
            <a:ext cx="2664296" cy="2736304"/>
          </a:xfrm>
          <a:prstGeom prst="rect">
            <a:avLst/>
          </a:prstGeom>
          <a:blipFill>
            <a:blip r:embed="rId4" cstate="print"/>
            <a:stretch>
              <a:fillRect/>
            </a:stretch>
          </a:blip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275856" y="3789040"/>
            <a:ext cx="2664296" cy="2736304"/>
          </a:xfrm>
          <a:prstGeom prst="rect">
            <a:avLst/>
          </a:prstGeom>
          <a:blipFill>
            <a:blip r:embed="rId5" cstate="print"/>
            <a:stretch>
              <a:fillRect/>
            </a:stretch>
          </a:blip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084168" y="3789040"/>
            <a:ext cx="2664296" cy="2736304"/>
          </a:xfrm>
          <a:prstGeom prst="rect">
            <a:avLst/>
          </a:prstGeom>
          <a:blipFill>
            <a:blip r:embed="rId6" cstate="print"/>
            <a:stretch>
              <a:fillRect/>
            </a:stretch>
          </a:blip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81</Words>
  <Application>Microsoft Office PowerPoint</Application>
  <PresentationFormat>Экран (4:3)</PresentationFormat>
  <Paragraphs>5</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Слайд 1</vt:lpstr>
      <vt:lpstr>Слайд 2</vt:lpstr>
      <vt:lpstr>Слайд 3</vt:lpstr>
      <vt:lpstr>Слайд 4</vt:lpstr>
      <vt:lpstr>Слайд 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2</cp:revision>
  <dcterms:created xsi:type="dcterms:W3CDTF">2020-05-03T08:54:00Z</dcterms:created>
  <dcterms:modified xsi:type="dcterms:W3CDTF">2020-05-03T09:51:02Z</dcterms:modified>
</cp:coreProperties>
</file>