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6" r:id="rId3"/>
    <p:sldId id="279" r:id="rId4"/>
    <p:sldId id="269" r:id="rId5"/>
    <p:sldId id="277" r:id="rId6"/>
    <p:sldId id="278" r:id="rId7"/>
    <p:sldId id="275" r:id="rId8"/>
    <p:sldId id="276" r:id="rId9"/>
  </p:sldIdLst>
  <p:sldSz cx="9144000" cy="6858000" type="screen4x3"/>
  <p:notesSz cx="6797675" cy="9926638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C55A11"/>
    <a:srgbClr val="F6B89E"/>
    <a:srgbClr val="FCDF82"/>
    <a:srgbClr val="FED659"/>
    <a:srgbClr val="E4DFCB"/>
    <a:srgbClr val="E4DECB"/>
    <a:srgbClr val="E4DFCE"/>
    <a:srgbClr val="E4DFCD"/>
    <a:srgbClr val="E6D9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34" autoAdjust="0"/>
    <p:restoredTop sz="94660"/>
  </p:normalViewPr>
  <p:slideViewPr>
    <p:cSldViewPr snapToGrid="0" showGuides="1">
      <p:cViewPr>
        <p:scale>
          <a:sx n="125" d="100"/>
          <a:sy n="125" d="100"/>
        </p:scale>
        <p:origin x="-1224" y="-24"/>
      </p:cViewPr>
      <p:guideLst>
        <p:guide orient="horz" pos="238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03ACDD-21CF-4594-9BB6-009DAFE94625}" type="doc">
      <dgm:prSet loTypeId="urn:microsoft.com/office/officeart/2009/3/layout/HorizontalOrganizationChart" loCatId="hierarchy" qsTypeId="urn:microsoft.com/office/officeart/2005/8/quickstyle/3d2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38260D0F-EA80-49E2-AC68-9C27AC6275B6}">
      <dgm:prSet phldrT="[Текст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C56919-AE46-44EF-BC4A-8C3359C9E8FC}" type="parTrans" cxnId="{4F28A780-B40D-4187-A2EB-A47A67A67258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58DC53-9D32-46F9-BF22-C5F9962472B8}" type="sibTrans" cxnId="{4F28A780-B40D-4187-A2EB-A47A67A67258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7D0E93-E263-4407-A8D2-104257FE31BA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Систематично організовувати освітній процес з дітьми раннього та дошкільного віку, використовуючи освітні платформи</a:t>
          </a:r>
        </a:p>
      </dgm:t>
    </dgm:pt>
    <dgm:pt modelId="{18A0B2DC-F213-4B9B-A987-36DD9FE70A6C}" type="parTrans" cxnId="{37D4B25F-601F-496E-976A-4D7C1DC1B162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773A1A-9680-41BF-8CFF-6C9D944E3642}" type="sibTrans" cxnId="{37D4B25F-601F-496E-976A-4D7C1DC1B162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EF8D44-01A9-4739-A10B-DEE24F19C4BA}">
      <dgm:prSet phldrT="[Текст]" custT="1"/>
      <dgm:spPr/>
      <dgm:t>
        <a:bodyPr/>
        <a:lstStyle/>
        <a:p>
          <a:r>
            <a: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Надавати інтернет посилання, перелік інтернет-джерел на сторінки  з розвиваючими завданнями, </a:t>
          </a:r>
          <a:r>
            <a:rPr lang="uk-UA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аудиоказками</a:t>
          </a:r>
          <a:r>
            <a: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піснями, поробками, фізичними вправами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62167A-621E-4559-BA0A-A4A673DAB9BD}" type="parTrans" cxnId="{56F85577-13AD-4316-89F6-76E4B03E8F24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EE3586-E3CD-44C8-9F3E-62B0FC3F4900}" type="sibTrans" cxnId="{56F85577-13AD-4316-89F6-76E4B03E8F24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976FC0-C5D1-4C82-8B7B-7A028CBA7543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Використовувати синхронне (для дітей молодшого, середнього та старшого дошкільного віку) і асинхронне (для дітей раннього віку) навчання</a:t>
          </a:r>
          <a:endParaRPr lang="uk-UA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B396EE-5682-49ED-95C9-6BB8431C051E}" type="parTrans" cxnId="{79491848-60B7-42FE-BCA5-8F1F553295A4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974B76-7F58-4ABA-B367-7B8C9EA59B4F}" type="sibTrans" cxnId="{79491848-60B7-42FE-BCA5-8F1F553295A4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C28907-8DAD-4C92-8712-8BD69A4F5768}">
      <dgm:prSet custT="1"/>
      <dgm:spPr/>
      <dgm:t>
        <a:bodyPr/>
        <a:lstStyle/>
        <a:p>
          <a:r>
            <a: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Здійснювати підготовку навчальних та розвивальних відеоматеріалів, презентацій для занять за темами</a:t>
          </a:r>
          <a:endParaRPr lang="uk-UA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12DEE0-F126-482C-A6A3-1FDC59E097A8}" type="parTrans" cxnId="{C1887E3E-5E86-42C8-B314-CF46D040719A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AAC637-D92C-40A6-B34B-D3D31108D24E}" type="sibTrans" cxnId="{C1887E3E-5E86-42C8-B314-CF46D040719A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6BB60C-81CF-431F-881B-E8E29132A06A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Створювати дидактичні ігри, розробляти творчі завдання (виготовлення поробок, малюнків, будь-яких </a:t>
          </a:r>
          <a:r>
            <a:rPr lang="uk-UA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проєктів</a:t>
          </a:r>
          <a:r>
            <a: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 у вигляді презентацій чи фотографій з описом та поетапним виконанням завдань</a:t>
          </a:r>
        </a:p>
      </dgm:t>
    </dgm:pt>
    <dgm:pt modelId="{B3A9E3BA-0A07-42CB-B63B-EBCC697E0649}" type="parTrans" cxnId="{CDA25E67-B554-433D-9D8F-6600AD4DE536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859134-26C9-4DA6-9016-68E4E9394384}" type="sibTrans" cxnId="{CDA25E67-B554-433D-9D8F-6600AD4DE536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A491AC-CF34-4C5C-9758-B78E3934AFA8}">
      <dgm:prSet custT="1"/>
      <dgm:spPr/>
      <dgm:t>
        <a:bodyPr/>
        <a:lstStyle/>
        <a:p>
          <a:pPr marL="0" indent="0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Складати добірки рухливих ігор, </a:t>
          </a:r>
          <a:r>
            <a:rPr lang="uk-UA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руханок</a:t>
          </a:r>
          <a:r>
            <a: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пальчикової гімнастики тощо</a:t>
          </a:r>
        </a:p>
      </dgm:t>
    </dgm:pt>
    <dgm:pt modelId="{96F56FD9-ECED-4F38-BEFE-3A199A0202F9}" type="parTrans" cxnId="{54DD1A37-67F4-4491-8144-4EA2A72529A1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962D9E-62F4-4D13-B3A6-4E9CE4990FB7}" type="sibTrans" cxnId="{54DD1A37-67F4-4491-8144-4EA2A72529A1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CC5D7D-BE6E-473F-AA29-CF5882D766C0}">
      <dgm:prSet custT="1"/>
      <dgm:spPr/>
      <dgm:t>
        <a:bodyPr/>
        <a:lstStyle/>
        <a:p>
          <a:r>
            <a: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Використовувати мотиваційні відео, </a:t>
          </a:r>
          <a:r>
            <a:rPr lang="uk-UA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відеозаняття</a:t>
          </a:r>
          <a:r>
            <a: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навчальні мультфільми</a:t>
          </a:r>
          <a:endParaRPr lang="uk-UA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2E8B93-44E5-4488-BC7B-69905639D264}" type="parTrans" cxnId="{66655703-F5E2-4CEE-846A-F36B6ABCB3CD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FD1790-492B-441B-A256-7A2612C8B5F9}" type="sibTrans" cxnId="{66655703-F5E2-4CEE-846A-F36B6ABCB3CD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C7AFD7-0778-4875-8F7B-5F24A89EB2E6}">
      <dgm:prSet custT="1"/>
      <dgm:spPr/>
      <dgm:t>
        <a:bodyPr/>
        <a:lstStyle/>
        <a:p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Проводити</a:t>
          </a:r>
          <a:r>
            <a: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конкурси, марафони, </a:t>
          </a:r>
          <a:r>
            <a:rPr lang="uk-UA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флешмоби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7393BD-0956-4223-8593-43C613B7103E}" type="parTrans" cxnId="{C827157F-54F9-41AB-BE33-F54C00419C34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67BFB5-936A-4E37-95C0-C3A704DA2F4F}" type="sibTrans" cxnId="{C827157F-54F9-41AB-BE33-F54C00419C34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C456DA-165C-4A05-B516-92F9D072AEBF}">
      <dgm:prSet custT="1"/>
      <dgm:spPr/>
      <dgm:t>
        <a:bodyPr/>
        <a:lstStyle/>
        <a:p>
          <a:r>
            <a: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Врахувати особливості дітей дошкільного віку під час організації освітнього процесу в дистанційному форматі (тривалість занять з використанням електронних технічних засобів навчання)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A7F101-CDD5-41AD-BCE3-B2FC2BE7CB48}" type="parTrans" cxnId="{130B7737-4D4E-41FF-8234-6B962AA09D37}">
      <dgm:prSet/>
      <dgm:spPr/>
      <dgm:t>
        <a:bodyPr/>
        <a:lstStyle/>
        <a:p>
          <a:endParaRPr lang="ru-RU"/>
        </a:p>
      </dgm:t>
    </dgm:pt>
    <dgm:pt modelId="{1C2B6D49-A440-4F57-91B3-0678D6C8F9CB}" type="sibTrans" cxnId="{130B7737-4D4E-41FF-8234-6B962AA09D37}">
      <dgm:prSet/>
      <dgm:spPr/>
      <dgm:t>
        <a:bodyPr/>
        <a:lstStyle/>
        <a:p>
          <a:endParaRPr lang="ru-RU"/>
        </a:p>
      </dgm:t>
    </dgm:pt>
    <dgm:pt modelId="{148CC2B0-07EF-4BED-9E79-29E74724F4DF}" type="pres">
      <dgm:prSet presAssocID="{DE03ACDD-21CF-4594-9BB6-009DAFE9462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D88FDA0-0161-4D99-B82F-EFCE09E4D2AE}" type="pres">
      <dgm:prSet presAssocID="{38260D0F-EA80-49E2-AC68-9C27AC6275B6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ED4957D7-EC10-41D6-9809-B7B8F1669B3E}" type="pres">
      <dgm:prSet presAssocID="{38260D0F-EA80-49E2-AC68-9C27AC6275B6}" presName="rootComposite1" presStyleCnt="0"/>
      <dgm:spPr/>
      <dgm:t>
        <a:bodyPr/>
        <a:lstStyle/>
        <a:p>
          <a:endParaRPr lang="ru-RU"/>
        </a:p>
      </dgm:t>
    </dgm:pt>
    <dgm:pt modelId="{0B00AA72-129D-4E7F-8F74-61B7528D2F4F}" type="pres">
      <dgm:prSet presAssocID="{38260D0F-EA80-49E2-AC68-9C27AC6275B6}" presName="rootText1" presStyleLbl="node0" presStyleIdx="0" presStyleCnt="1" custScaleX="210631" custScaleY="581877" custLinFactX="-100000" custLinFactNeighborX="-137037" custLinFactNeighborY="16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6B96F90-540E-4F02-B35D-A55AC601FB30}" type="pres">
      <dgm:prSet presAssocID="{38260D0F-EA80-49E2-AC68-9C27AC6275B6}" presName="rootConnector1" presStyleLbl="node1" presStyleIdx="0" presStyleCnt="0"/>
      <dgm:spPr/>
      <dgm:t>
        <a:bodyPr/>
        <a:lstStyle/>
        <a:p>
          <a:endParaRPr lang="ru-RU"/>
        </a:p>
      </dgm:t>
    </dgm:pt>
    <dgm:pt modelId="{02E69A5B-B2DD-4D7B-843A-AC4C9C42A769}" type="pres">
      <dgm:prSet presAssocID="{38260D0F-EA80-49E2-AC68-9C27AC6275B6}" presName="hierChild2" presStyleCnt="0"/>
      <dgm:spPr/>
      <dgm:t>
        <a:bodyPr/>
        <a:lstStyle/>
        <a:p>
          <a:endParaRPr lang="ru-RU"/>
        </a:p>
      </dgm:t>
    </dgm:pt>
    <dgm:pt modelId="{336F93B8-08CE-4AF4-8999-A41B67809C5C}" type="pres">
      <dgm:prSet presAssocID="{18A0B2DC-F213-4B9B-A987-36DD9FE70A6C}" presName="Name64" presStyleLbl="parChTrans1D2" presStyleIdx="0" presStyleCnt="9"/>
      <dgm:spPr/>
      <dgm:t>
        <a:bodyPr/>
        <a:lstStyle/>
        <a:p>
          <a:endParaRPr lang="ru-RU"/>
        </a:p>
      </dgm:t>
    </dgm:pt>
    <dgm:pt modelId="{E8B01354-A347-45C9-A782-DD09AA4BE8C2}" type="pres">
      <dgm:prSet presAssocID="{897D0E93-E263-4407-A8D2-104257FE31BA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57ED42F4-A231-42B9-A182-EF767D0270B5}" type="pres">
      <dgm:prSet presAssocID="{897D0E93-E263-4407-A8D2-104257FE31BA}" presName="rootComposite" presStyleCnt="0"/>
      <dgm:spPr/>
      <dgm:t>
        <a:bodyPr/>
        <a:lstStyle/>
        <a:p>
          <a:endParaRPr lang="ru-RU"/>
        </a:p>
      </dgm:t>
    </dgm:pt>
    <dgm:pt modelId="{480C93C5-321F-4637-B9E6-7B939970761E}" type="pres">
      <dgm:prSet presAssocID="{897D0E93-E263-4407-A8D2-104257FE31BA}" presName="rootText" presStyleLbl="node2" presStyleIdx="0" presStyleCnt="9" custScaleX="778305" custScaleY="1598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FB7955-55E1-4E74-8E0F-F4B0C8A66142}" type="pres">
      <dgm:prSet presAssocID="{897D0E93-E263-4407-A8D2-104257FE31BA}" presName="rootConnector" presStyleLbl="node2" presStyleIdx="0" presStyleCnt="9"/>
      <dgm:spPr/>
      <dgm:t>
        <a:bodyPr/>
        <a:lstStyle/>
        <a:p>
          <a:endParaRPr lang="ru-RU"/>
        </a:p>
      </dgm:t>
    </dgm:pt>
    <dgm:pt modelId="{BB34F268-732C-41FC-A7D8-F6F788D6B282}" type="pres">
      <dgm:prSet presAssocID="{897D0E93-E263-4407-A8D2-104257FE31BA}" presName="hierChild4" presStyleCnt="0"/>
      <dgm:spPr/>
      <dgm:t>
        <a:bodyPr/>
        <a:lstStyle/>
        <a:p>
          <a:endParaRPr lang="ru-RU"/>
        </a:p>
      </dgm:t>
    </dgm:pt>
    <dgm:pt modelId="{33D5444C-DEB1-4A5C-8F12-5A36CA12EE92}" type="pres">
      <dgm:prSet presAssocID="{897D0E93-E263-4407-A8D2-104257FE31BA}" presName="hierChild5" presStyleCnt="0"/>
      <dgm:spPr/>
      <dgm:t>
        <a:bodyPr/>
        <a:lstStyle/>
        <a:p>
          <a:endParaRPr lang="ru-RU"/>
        </a:p>
      </dgm:t>
    </dgm:pt>
    <dgm:pt modelId="{550A67E6-37D3-4702-86AD-882CED80A01B}" type="pres">
      <dgm:prSet presAssocID="{20B396EE-5682-49ED-95C9-6BB8431C051E}" presName="Name64" presStyleLbl="parChTrans1D2" presStyleIdx="1" presStyleCnt="9"/>
      <dgm:spPr/>
      <dgm:t>
        <a:bodyPr/>
        <a:lstStyle/>
        <a:p>
          <a:endParaRPr lang="ru-RU"/>
        </a:p>
      </dgm:t>
    </dgm:pt>
    <dgm:pt modelId="{BDA21D91-5ACC-46EE-B2BB-500610900956}" type="pres">
      <dgm:prSet presAssocID="{13976FC0-C5D1-4C82-8B7B-7A028CBA7543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5E57C870-3F00-4792-BE81-C497B1666BAE}" type="pres">
      <dgm:prSet presAssocID="{13976FC0-C5D1-4C82-8B7B-7A028CBA7543}" presName="rootComposite" presStyleCnt="0"/>
      <dgm:spPr/>
      <dgm:t>
        <a:bodyPr/>
        <a:lstStyle/>
        <a:p>
          <a:endParaRPr lang="ru-RU"/>
        </a:p>
      </dgm:t>
    </dgm:pt>
    <dgm:pt modelId="{E48B87B3-CB9F-4D70-8D01-8707CABF6A90}" type="pres">
      <dgm:prSet presAssocID="{13976FC0-C5D1-4C82-8B7B-7A028CBA7543}" presName="rootText" presStyleLbl="node2" presStyleIdx="1" presStyleCnt="9" custScaleX="779152" custScaleY="1590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60D59A-BE6A-4366-9604-0AC4C5E8E699}" type="pres">
      <dgm:prSet presAssocID="{13976FC0-C5D1-4C82-8B7B-7A028CBA7543}" presName="rootConnector" presStyleLbl="node2" presStyleIdx="1" presStyleCnt="9"/>
      <dgm:spPr/>
      <dgm:t>
        <a:bodyPr/>
        <a:lstStyle/>
        <a:p>
          <a:endParaRPr lang="ru-RU"/>
        </a:p>
      </dgm:t>
    </dgm:pt>
    <dgm:pt modelId="{2DD47760-713E-42D6-ADB1-9DE5ECB825C1}" type="pres">
      <dgm:prSet presAssocID="{13976FC0-C5D1-4C82-8B7B-7A028CBA7543}" presName="hierChild4" presStyleCnt="0"/>
      <dgm:spPr/>
      <dgm:t>
        <a:bodyPr/>
        <a:lstStyle/>
        <a:p>
          <a:endParaRPr lang="ru-RU"/>
        </a:p>
      </dgm:t>
    </dgm:pt>
    <dgm:pt modelId="{818E845C-E317-450E-A77B-4876F069AFE6}" type="pres">
      <dgm:prSet presAssocID="{13976FC0-C5D1-4C82-8B7B-7A028CBA7543}" presName="hierChild5" presStyleCnt="0"/>
      <dgm:spPr/>
      <dgm:t>
        <a:bodyPr/>
        <a:lstStyle/>
        <a:p>
          <a:endParaRPr lang="ru-RU"/>
        </a:p>
      </dgm:t>
    </dgm:pt>
    <dgm:pt modelId="{9D94E6FC-4C30-44DD-9083-11F9108923C7}" type="pres">
      <dgm:prSet presAssocID="{07A7F101-CDD5-41AD-BCE3-B2FC2BE7CB48}" presName="Name64" presStyleLbl="parChTrans1D2" presStyleIdx="2" presStyleCnt="9"/>
      <dgm:spPr/>
      <dgm:t>
        <a:bodyPr/>
        <a:lstStyle/>
        <a:p>
          <a:endParaRPr lang="ru-RU"/>
        </a:p>
      </dgm:t>
    </dgm:pt>
    <dgm:pt modelId="{69664FC3-D71A-48A4-B5CF-09714C78AA78}" type="pres">
      <dgm:prSet presAssocID="{64C456DA-165C-4A05-B516-92F9D072AEBF}" presName="hierRoot2" presStyleCnt="0">
        <dgm:presLayoutVars>
          <dgm:hierBranch val="init"/>
        </dgm:presLayoutVars>
      </dgm:prSet>
      <dgm:spPr/>
    </dgm:pt>
    <dgm:pt modelId="{467FAD76-DBEF-48E8-AAC8-2BD47139C371}" type="pres">
      <dgm:prSet presAssocID="{64C456DA-165C-4A05-B516-92F9D072AEBF}" presName="rootComposite" presStyleCnt="0"/>
      <dgm:spPr/>
    </dgm:pt>
    <dgm:pt modelId="{435D4794-4C86-4925-9ADE-2178BDDC6075}" type="pres">
      <dgm:prSet presAssocID="{64C456DA-165C-4A05-B516-92F9D072AEBF}" presName="rootText" presStyleLbl="node2" presStyleIdx="2" presStyleCnt="9" custScaleX="777244" custScaleY="2330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BDE6744-7C8F-4077-B65B-F3698915535E}" type="pres">
      <dgm:prSet presAssocID="{64C456DA-165C-4A05-B516-92F9D072AEBF}" presName="rootConnector" presStyleLbl="node2" presStyleIdx="2" presStyleCnt="9"/>
      <dgm:spPr/>
      <dgm:t>
        <a:bodyPr/>
        <a:lstStyle/>
        <a:p>
          <a:endParaRPr lang="ru-RU"/>
        </a:p>
      </dgm:t>
    </dgm:pt>
    <dgm:pt modelId="{1ABD2279-D777-49E7-9786-9E3B1E1F8225}" type="pres">
      <dgm:prSet presAssocID="{64C456DA-165C-4A05-B516-92F9D072AEBF}" presName="hierChild4" presStyleCnt="0"/>
      <dgm:spPr/>
    </dgm:pt>
    <dgm:pt modelId="{71B1ECEC-34D2-4E82-8C49-C0DDB397F7CB}" type="pres">
      <dgm:prSet presAssocID="{64C456DA-165C-4A05-B516-92F9D072AEBF}" presName="hierChild5" presStyleCnt="0"/>
      <dgm:spPr/>
    </dgm:pt>
    <dgm:pt modelId="{EA21C511-8F29-4E84-9951-82F23ADBE1D4}" type="pres">
      <dgm:prSet presAssocID="{6612DEE0-F126-482C-A6A3-1FDC59E097A8}" presName="Name64" presStyleLbl="parChTrans1D2" presStyleIdx="3" presStyleCnt="9"/>
      <dgm:spPr/>
      <dgm:t>
        <a:bodyPr/>
        <a:lstStyle/>
        <a:p>
          <a:endParaRPr lang="ru-RU"/>
        </a:p>
      </dgm:t>
    </dgm:pt>
    <dgm:pt modelId="{A212B452-A7C9-40C4-91AB-43EEE36ABCE1}" type="pres">
      <dgm:prSet presAssocID="{48C28907-8DAD-4C92-8712-8BD69A4F5768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A42601F0-9B66-43B4-9CA4-E748BC7EB127}" type="pres">
      <dgm:prSet presAssocID="{48C28907-8DAD-4C92-8712-8BD69A4F5768}" presName="rootComposite" presStyleCnt="0"/>
      <dgm:spPr/>
      <dgm:t>
        <a:bodyPr/>
        <a:lstStyle/>
        <a:p>
          <a:endParaRPr lang="ru-RU"/>
        </a:p>
      </dgm:t>
    </dgm:pt>
    <dgm:pt modelId="{7872EB5E-1211-4D25-8C52-611D17DA17A7}" type="pres">
      <dgm:prSet presAssocID="{48C28907-8DAD-4C92-8712-8BD69A4F5768}" presName="rootText" presStyleLbl="node2" presStyleIdx="3" presStyleCnt="9" custScaleX="779510" custScaleY="1603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4F3ACAF-A78A-4276-A30D-F6133FC5831E}" type="pres">
      <dgm:prSet presAssocID="{48C28907-8DAD-4C92-8712-8BD69A4F5768}" presName="rootConnector" presStyleLbl="node2" presStyleIdx="3" presStyleCnt="9"/>
      <dgm:spPr/>
      <dgm:t>
        <a:bodyPr/>
        <a:lstStyle/>
        <a:p>
          <a:endParaRPr lang="ru-RU"/>
        </a:p>
      </dgm:t>
    </dgm:pt>
    <dgm:pt modelId="{3F39265D-E57B-4C32-8FA8-A3A3BF013A54}" type="pres">
      <dgm:prSet presAssocID="{48C28907-8DAD-4C92-8712-8BD69A4F5768}" presName="hierChild4" presStyleCnt="0"/>
      <dgm:spPr/>
      <dgm:t>
        <a:bodyPr/>
        <a:lstStyle/>
        <a:p>
          <a:endParaRPr lang="ru-RU"/>
        </a:p>
      </dgm:t>
    </dgm:pt>
    <dgm:pt modelId="{746FD03D-388E-4253-88D8-437881930D9B}" type="pres">
      <dgm:prSet presAssocID="{48C28907-8DAD-4C92-8712-8BD69A4F5768}" presName="hierChild5" presStyleCnt="0"/>
      <dgm:spPr/>
      <dgm:t>
        <a:bodyPr/>
        <a:lstStyle/>
        <a:p>
          <a:endParaRPr lang="ru-RU"/>
        </a:p>
      </dgm:t>
    </dgm:pt>
    <dgm:pt modelId="{E21C2804-2A0F-4F81-88E8-77A6F9A7AC40}" type="pres">
      <dgm:prSet presAssocID="{B3A9E3BA-0A07-42CB-B63B-EBCC697E0649}" presName="Name64" presStyleLbl="parChTrans1D2" presStyleIdx="4" presStyleCnt="9"/>
      <dgm:spPr/>
      <dgm:t>
        <a:bodyPr/>
        <a:lstStyle/>
        <a:p>
          <a:endParaRPr lang="ru-RU"/>
        </a:p>
      </dgm:t>
    </dgm:pt>
    <dgm:pt modelId="{132BA11E-2DEB-4A21-833A-A23432A24952}" type="pres">
      <dgm:prSet presAssocID="{746BB60C-81CF-431F-881B-E8E29132A06A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79592146-FA22-4918-82F8-56E839AE1B9A}" type="pres">
      <dgm:prSet presAssocID="{746BB60C-81CF-431F-881B-E8E29132A06A}" presName="rootComposite" presStyleCnt="0"/>
      <dgm:spPr/>
      <dgm:t>
        <a:bodyPr/>
        <a:lstStyle/>
        <a:p>
          <a:endParaRPr lang="ru-RU"/>
        </a:p>
      </dgm:t>
    </dgm:pt>
    <dgm:pt modelId="{17752562-E4D5-4A1B-954B-E62680B72F3A}" type="pres">
      <dgm:prSet presAssocID="{746BB60C-81CF-431F-881B-E8E29132A06A}" presName="rootText" presStyleLbl="node2" presStyleIdx="4" presStyleCnt="9" custScaleX="781266" custScaleY="2270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507C24-4B04-45D8-9065-330F34DED25A}" type="pres">
      <dgm:prSet presAssocID="{746BB60C-81CF-431F-881B-E8E29132A06A}" presName="rootConnector" presStyleLbl="node2" presStyleIdx="4" presStyleCnt="9"/>
      <dgm:spPr/>
      <dgm:t>
        <a:bodyPr/>
        <a:lstStyle/>
        <a:p>
          <a:endParaRPr lang="ru-RU"/>
        </a:p>
      </dgm:t>
    </dgm:pt>
    <dgm:pt modelId="{21ECBB26-F22A-4DB9-86A3-AF4D63B13AC0}" type="pres">
      <dgm:prSet presAssocID="{746BB60C-81CF-431F-881B-E8E29132A06A}" presName="hierChild4" presStyleCnt="0"/>
      <dgm:spPr/>
      <dgm:t>
        <a:bodyPr/>
        <a:lstStyle/>
        <a:p>
          <a:endParaRPr lang="ru-RU"/>
        </a:p>
      </dgm:t>
    </dgm:pt>
    <dgm:pt modelId="{3D354F8C-C43E-40D9-8FC7-44C485A6AC79}" type="pres">
      <dgm:prSet presAssocID="{746BB60C-81CF-431F-881B-E8E29132A06A}" presName="hierChild5" presStyleCnt="0"/>
      <dgm:spPr/>
      <dgm:t>
        <a:bodyPr/>
        <a:lstStyle/>
        <a:p>
          <a:endParaRPr lang="ru-RU"/>
        </a:p>
      </dgm:t>
    </dgm:pt>
    <dgm:pt modelId="{1B6E580F-48F1-4FF0-B9E5-7D983C11AC6C}" type="pres">
      <dgm:prSet presAssocID="{96F56FD9-ECED-4F38-BEFE-3A199A0202F9}" presName="Name64" presStyleLbl="parChTrans1D2" presStyleIdx="5" presStyleCnt="9"/>
      <dgm:spPr/>
      <dgm:t>
        <a:bodyPr/>
        <a:lstStyle/>
        <a:p>
          <a:endParaRPr lang="ru-RU"/>
        </a:p>
      </dgm:t>
    </dgm:pt>
    <dgm:pt modelId="{E7D30163-F629-4731-A833-09204099F6CE}" type="pres">
      <dgm:prSet presAssocID="{A4A491AC-CF34-4C5C-9758-B78E3934AFA8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C6A9962A-8258-4F44-B37F-9F1D8132CD0B}" type="pres">
      <dgm:prSet presAssocID="{A4A491AC-CF34-4C5C-9758-B78E3934AFA8}" presName="rootComposite" presStyleCnt="0"/>
      <dgm:spPr/>
      <dgm:t>
        <a:bodyPr/>
        <a:lstStyle/>
        <a:p>
          <a:endParaRPr lang="ru-RU"/>
        </a:p>
      </dgm:t>
    </dgm:pt>
    <dgm:pt modelId="{6CE042A3-014D-41ED-9FA0-8D990034D8B9}" type="pres">
      <dgm:prSet presAssocID="{A4A491AC-CF34-4C5C-9758-B78E3934AFA8}" presName="rootText" presStyleLbl="node2" presStyleIdx="5" presStyleCnt="9" custScaleX="776883" custScaleY="1140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B289291-4726-44E5-A074-5C1EFD3B8C35}" type="pres">
      <dgm:prSet presAssocID="{A4A491AC-CF34-4C5C-9758-B78E3934AFA8}" presName="rootConnector" presStyleLbl="node2" presStyleIdx="5" presStyleCnt="9"/>
      <dgm:spPr/>
      <dgm:t>
        <a:bodyPr/>
        <a:lstStyle/>
        <a:p>
          <a:endParaRPr lang="ru-RU"/>
        </a:p>
      </dgm:t>
    </dgm:pt>
    <dgm:pt modelId="{F70CA6E9-9B8F-45BD-891B-E172662EE48A}" type="pres">
      <dgm:prSet presAssocID="{A4A491AC-CF34-4C5C-9758-B78E3934AFA8}" presName="hierChild4" presStyleCnt="0"/>
      <dgm:spPr/>
      <dgm:t>
        <a:bodyPr/>
        <a:lstStyle/>
        <a:p>
          <a:endParaRPr lang="ru-RU"/>
        </a:p>
      </dgm:t>
    </dgm:pt>
    <dgm:pt modelId="{65EF2E5E-A192-4192-8325-28A67F87F917}" type="pres">
      <dgm:prSet presAssocID="{A4A491AC-CF34-4C5C-9758-B78E3934AFA8}" presName="hierChild5" presStyleCnt="0"/>
      <dgm:spPr/>
      <dgm:t>
        <a:bodyPr/>
        <a:lstStyle/>
        <a:p>
          <a:endParaRPr lang="ru-RU"/>
        </a:p>
      </dgm:t>
    </dgm:pt>
    <dgm:pt modelId="{BF418978-9C3E-4DB1-9B37-242FE4F1BCE3}" type="pres">
      <dgm:prSet presAssocID="{D62E8B93-44E5-4488-BC7B-69905639D264}" presName="Name64" presStyleLbl="parChTrans1D2" presStyleIdx="6" presStyleCnt="9"/>
      <dgm:spPr/>
      <dgm:t>
        <a:bodyPr/>
        <a:lstStyle/>
        <a:p>
          <a:endParaRPr lang="ru-RU"/>
        </a:p>
      </dgm:t>
    </dgm:pt>
    <dgm:pt modelId="{5328CABA-A304-4022-976C-24BEA4CAD2E8}" type="pres">
      <dgm:prSet presAssocID="{B7CC5D7D-BE6E-473F-AA29-CF5882D766C0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631447E-91D4-4757-869D-9952C8BADA5C}" type="pres">
      <dgm:prSet presAssocID="{B7CC5D7D-BE6E-473F-AA29-CF5882D766C0}" presName="rootComposite" presStyleCnt="0"/>
      <dgm:spPr/>
      <dgm:t>
        <a:bodyPr/>
        <a:lstStyle/>
        <a:p>
          <a:endParaRPr lang="ru-RU"/>
        </a:p>
      </dgm:t>
    </dgm:pt>
    <dgm:pt modelId="{78231C36-835E-44CF-8F84-33EEE06C2420}" type="pres">
      <dgm:prSet presAssocID="{B7CC5D7D-BE6E-473F-AA29-CF5882D766C0}" presName="rootText" presStyleLbl="node2" presStyleIdx="6" presStyleCnt="9" custScaleX="779564" custScaleY="1129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DA6D68-B349-4E8B-B236-52AD5EB32F26}" type="pres">
      <dgm:prSet presAssocID="{B7CC5D7D-BE6E-473F-AA29-CF5882D766C0}" presName="rootConnector" presStyleLbl="node2" presStyleIdx="6" presStyleCnt="9"/>
      <dgm:spPr/>
      <dgm:t>
        <a:bodyPr/>
        <a:lstStyle/>
        <a:p>
          <a:endParaRPr lang="ru-RU"/>
        </a:p>
      </dgm:t>
    </dgm:pt>
    <dgm:pt modelId="{DD515186-2B82-4E5E-818A-0B393F4837CA}" type="pres">
      <dgm:prSet presAssocID="{B7CC5D7D-BE6E-473F-AA29-CF5882D766C0}" presName="hierChild4" presStyleCnt="0"/>
      <dgm:spPr/>
      <dgm:t>
        <a:bodyPr/>
        <a:lstStyle/>
        <a:p>
          <a:endParaRPr lang="ru-RU"/>
        </a:p>
      </dgm:t>
    </dgm:pt>
    <dgm:pt modelId="{F826C8FE-3B0D-4F17-BDB9-9F6AF48B713D}" type="pres">
      <dgm:prSet presAssocID="{B7CC5D7D-BE6E-473F-AA29-CF5882D766C0}" presName="hierChild5" presStyleCnt="0"/>
      <dgm:spPr/>
      <dgm:t>
        <a:bodyPr/>
        <a:lstStyle/>
        <a:p>
          <a:endParaRPr lang="ru-RU"/>
        </a:p>
      </dgm:t>
    </dgm:pt>
    <dgm:pt modelId="{F406C59E-20E9-47B5-ABB7-010E465FFE64}" type="pres">
      <dgm:prSet presAssocID="{2E62167A-621E-4559-BA0A-A4A673DAB9BD}" presName="Name64" presStyleLbl="parChTrans1D2" presStyleIdx="7" presStyleCnt="9"/>
      <dgm:spPr/>
      <dgm:t>
        <a:bodyPr/>
        <a:lstStyle/>
        <a:p>
          <a:endParaRPr lang="ru-RU"/>
        </a:p>
      </dgm:t>
    </dgm:pt>
    <dgm:pt modelId="{2BB00535-BBDC-4F23-A656-FA59FD9C1E13}" type="pres">
      <dgm:prSet presAssocID="{F4EF8D44-01A9-4739-A10B-DEE24F19C4BA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76D02B50-9131-4249-ADE9-4F22CC360F14}" type="pres">
      <dgm:prSet presAssocID="{F4EF8D44-01A9-4739-A10B-DEE24F19C4BA}" presName="rootComposite" presStyleCnt="0"/>
      <dgm:spPr/>
      <dgm:t>
        <a:bodyPr/>
        <a:lstStyle/>
        <a:p>
          <a:endParaRPr lang="ru-RU"/>
        </a:p>
      </dgm:t>
    </dgm:pt>
    <dgm:pt modelId="{9058E14F-6B06-4932-BF37-F0CED36ECA44}" type="pres">
      <dgm:prSet presAssocID="{F4EF8D44-01A9-4739-A10B-DEE24F19C4BA}" presName="rootText" presStyleLbl="node2" presStyleIdx="7" presStyleCnt="9" custScaleX="777953" custScaleY="2012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03D0963-0276-4865-83AA-C0E38D7674ED}" type="pres">
      <dgm:prSet presAssocID="{F4EF8D44-01A9-4739-A10B-DEE24F19C4BA}" presName="rootConnector" presStyleLbl="node2" presStyleIdx="7" presStyleCnt="9"/>
      <dgm:spPr/>
      <dgm:t>
        <a:bodyPr/>
        <a:lstStyle/>
        <a:p>
          <a:endParaRPr lang="ru-RU"/>
        </a:p>
      </dgm:t>
    </dgm:pt>
    <dgm:pt modelId="{E775D829-B009-4517-BA04-B0789173C4E3}" type="pres">
      <dgm:prSet presAssocID="{F4EF8D44-01A9-4739-A10B-DEE24F19C4BA}" presName="hierChild4" presStyleCnt="0"/>
      <dgm:spPr/>
      <dgm:t>
        <a:bodyPr/>
        <a:lstStyle/>
        <a:p>
          <a:endParaRPr lang="ru-RU"/>
        </a:p>
      </dgm:t>
    </dgm:pt>
    <dgm:pt modelId="{6EAB8BE2-5A99-481F-9046-B5FD2E207F26}" type="pres">
      <dgm:prSet presAssocID="{F4EF8D44-01A9-4739-A10B-DEE24F19C4BA}" presName="hierChild5" presStyleCnt="0"/>
      <dgm:spPr/>
      <dgm:t>
        <a:bodyPr/>
        <a:lstStyle/>
        <a:p>
          <a:endParaRPr lang="ru-RU"/>
        </a:p>
      </dgm:t>
    </dgm:pt>
    <dgm:pt modelId="{8E06E8E5-2A57-4C2B-AAB8-C9E13B6A3148}" type="pres">
      <dgm:prSet presAssocID="{BB7393BD-0956-4223-8593-43C613B7103E}" presName="Name64" presStyleLbl="parChTrans1D2" presStyleIdx="8" presStyleCnt="9"/>
      <dgm:spPr/>
      <dgm:t>
        <a:bodyPr/>
        <a:lstStyle/>
        <a:p>
          <a:endParaRPr lang="ru-RU"/>
        </a:p>
      </dgm:t>
    </dgm:pt>
    <dgm:pt modelId="{3C90729C-6992-45BD-8DA6-E0EB0E08393A}" type="pres">
      <dgm:prSet presAssocID="{E7C7AFD7-0778-4875-8F7B-5F24A89EB2E6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51591AB3-13D3-4822-B104-E366FC7B7287}" type="pres">
      <dgm:prSet presAssocID="{E7C7AFD7-0778-4875-8F7B-5F24A89EB2E6}" presName="rootComposite" presStyleCnt="0"/>
      <dgm:spPr/>
      <dgm:t>
        <a:bodyPr/>
        <a:lstStyle/>
        <a:p>
          <a:endParaRPr lang="ru-RU"/>
        </a:p>
      </dgm:t>
    </dgm:pt>
    <dgm:pt modelId="{2E9ED66E-11DA-4A94-B65B-C3C5E4088F48}" type="pres">
      <dgm:prSet presAssocID="{E7C7AFD7-0778-4875-8F7B-5F24A89EB2E6}" presName="rootText" presStyleLbl="node2" presStyleIdx="8" presStyleCnt="9" custScaleX="7761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D5E3FC-A715-4216-B739-AD2EB5FA48FB}" type="pres">
      <dgm:prSet presAssocID="{E7C7AFD7-0778-4875-8F7B-5F24A89EB2E6}" presName="rootConnector" presStyleLbl="node2" presStyleIdx="8" presStyleCnt="9"/>
      <dgm:spPr/>
      <dgm:t>
        <a:bodyPr/>
        <a:lstStyle/>
        <a:p>
          <a:endParaRPr lang="ru-RU"/>
        </a:p>
      </dgm:t>
    </dgm:pt>
    <dgm:pt modelId="{A8C91E99-5C91-4479-AB25-A2C6C2880901}" type="pres">
      <dgm:prSet presAssocID="{E7C7AFD7-0778-4875-8F7B-5F24A89EB2E6}" presName="hierChild4" presStyleCnt="0"/>
      <dgm:spPr/>
      <dgm:t>
        <a:bodyPr/>
        <a:lstStyle/>
        <a:p>
          <a:endParaRPr lang="ru-RU"/>
        </a:p>
      </dgm:t>
    </dgm:pt>
    <dgm:pt modelId="{D4F24916-1D4C-43E2-B043-8929964F43E3}" type="pres">
      <dgm:prSet presAssocID="{E7C7AFD7-0778-4875-8F7B-5F24A89EB2E6}" presName="hierChild5" presStyleCnt="0"/>
      <dgm:spPr/>
      <dgm:t>
        <a:bodyPr/>
        <a:lstStyle/>
        <a:p>
          <a:endParaRPr lang="ru-RU"/>
        </a:p>
      </dgm:t>
    </dgm:pt>
    <dgm:pt modelId="{3D9D0864-FB22-4DA0-95B7-22E8D2AB9B00}" type="pres">
      <dgm:prSet presAssocID="{38260D0F-EA80-49E2-AC68-9C27AC6275B6}" presName="hierChild3" presStyleCnt="0"/>
      <dgm:spPr/>
      <dgm:t>
        <a:bodyPr/>
        <a:lstStyle/>
        <a:p>
          <a:endParaRPr lang="ru-RU"/>
        </a:p>
      </dgm:t>
    </dgm:pt>
  </dgm:ptLst>
  <dgm:cxnLst>
    <dgm:cxn modelId="{417F43CD-69DC-4F09-A171-40B66595FA1C}" type="presOf" srcId="{DE03ACDD-21CF-4594-9BB6-009DAFE94625}" destId="{148CC2B0-07EF-4BED-9E79-29E74724F4DF}" srcOrd="0" destOrd="0" presId="urn:microsoft.com/office/officeart/2009/3/layout/HorizontalOrganizationChart"/>
    <dgm:cxn modelId="{DC5CC879-CFEF-4D60-8B35-A4396E89B27A}" type="presOf" srcId="{18A0B2DC-F213-4B9B-A987-36DD9FE70A6C}" destId="{336F93B8-08CE-4AF4-8999-A41B67809C5C}" srcOrd="0" destOrd="0" presId="urn:microsoft.com/office/officeart/2009/3/layout/HorizontalOrganizationChart"/>
    <dgm:cxn modelId="{C827157F-54F9-41AB-BE33-F54C00419C34}" srcId="{38260D0F-EA80-49E2-AC68-9C27AC6275B6}" destId="{E7C7AFD7-0778-4875-8F7B-5F24A89EB2E6}" srcOrd="8" destOrd="0" parTransId="{BB7393BD-0956-4223-8593-43C613B7103E}" sibTransId="{A767BFB5-936A-4E37-95C0-C3A704DA2F4F}"/>
    <dgm:cxn modelId="{A0A9230B-F77A-448B-8544-D20F3AFEAECC}" type="presOf" srcId="{64C456DA-165C-4A05-B516-92F9D072AEBF}" destId="{8BDE6744-7C8F-4077-B65B-F3698915535E}" srcOrd="1" destOrd="0" presId="urn:microsoft.com/office/officeart/2009/3/layout/HorizontalOrganizationChart"/>
    <dgm:cxn modelId="{114C174F-B874-4D95-8363-F30C10C2D9E3}" type="presOf" srcId="{48C28907-8DAD-4C92-8712-8BD69A4F5768}" destId="{44F3ACAF-A78A-4276-A30D-F6133FC5831E}" srcOrd="1" destOrd="0" presId="urn:microsoft.com/office/officeart/2009/3/layout/HorizontalOrganizationChart"/>
    <dgm:cxn modelId="{54DD1A37-67F4-4491-8144-4EA2A72529A1}" srcId="{38260D0F-EA80-49E2-AC68-9C27AC6275B6}" destId="{A4A491AC-CF34-4C5C-9758-B78E3934AFA8}" srcOrd="5" destOrd="0" parTransId="{96F56FD9-ECED-4F38-BEFE-3A199A0202F9}" sibTransId="{6C962D9E-62F4-4D13-B3A6-4E9CE4990FB7}"/>
    <dgm:cxn modelId="{CA494531-0145-446B-922F-8B82A9879F8B}" type="presOf" srcId="{897D0E93-E263-4407-A8D2-104257FE31BA}" destId="{480C93C5-321F-4637-B9E6-7B939970761E}" srcOrd="0" destOrd="0" presId="urn:microsoft.com/office/officeart/2009/3/layout/HorizontalOrganizationChart"/>
    <dgm:cxn modelId="{6479DEAE-03CD-4D2D-9DED-DA46AAA2B0A1}" type="presOf" srcId="{D62E8B93-44E5-4488-BC7B-69905639D264}" destId="{BF418978-9C3E-4DB1-9B37-242FE4F1BCE3}" srcOrd="0" destOrd="0" presId="urn:microsoft.com/office/officeart/2009/3/layout/HorizontalOrganizationChart"/>
    <dgm:cxn modelId="{38742D4F-439A-4DD0-8F91-3B861F22AFB9}" type="presOf" srcId="{E7C7AFD7-0778-4875-8F7B-5F24A89EB2E6}" destId="{2E9ED66E-11DA-4A94-B65B-C3C5E4088F48}" srcOrd="0" destOrd="0" presId="urn:microsoft.com/office/officeart/2009/3/layout/HorizontalOrganizationChart"/>
    <dgm:cxn modelId="{C1887E3E-5E86-42C8-B314-CF46D040719A}" srcId="{38260D0F-EA80-49E2-AC68-9C27AC6275B6}" destId="{48C28907-8DAD-4C92-8712-8BD69A4F5768}" srcOrd="3" destOrd="0" parTransId="{6612DEE0-F126-482C-A6A3-1FDC59E097A8}" sibTransId="{1CAAC637-D92C-40A6-B34B-D3D31108D24E}"/>
    <dgm:cxn modelId="{3C543614-E5E5-40EF-B718-1883824EB806}" type="presOf" srcId="{2E62167A-621E-4559-BA0A-A4A673DAB9BD}" destId="{F406C59E-20E9-47B5-ABB7-010E465FFE64}" srcOrd="0" destOrd="0" presId="urn:microsoft.com/office/officeart/2009/3/layout/HorizontalOrganizationChart"/>
    <dgm:cxn modelId="{B8063673-925D-47B3-A5A3-3AA9EA95B88A}" type="presOf" srcId="{A4A491AC-CF34-4C5C-9758-B78E3934AFA8}" destId="{0B289291-4726-44E5-A074-5C1EFD3B8C35}" srcOrd="1" destOrd="0" presId="urn:microsoft.com/office/officeart/2009/3/layout/HorizontalOrganizationChart"/>
    <dgm:cxn modelId="{CDA25E67-B554-433D-9D8F-6600AD4DE536}" srcId="{38260D0F-EA80-49E2-AC68-9C27AC6275B6}" destId="{746BB60C-81CF-431F-881B-E8E29132A06A}" srcOrd="4" destOrd="0" parTransId="{B3A9E3BA-0A07-42CB-B63B-EBCC697E0649}" sibTransId="{79859134-26C9-4DA6-9016-68E4E9394384}"/>
    <dgm:cxn modelId="{24A05926-61C5-4D1A-811F-CC5E83AE436B}" type="presOf" srcId="{B3A9E3BA-0A07-42CB-B63B-EBCC697E0649}" destId="{E21C2804-2A0F-4F81-88E8-77A6F9A7AC40}" srcOrd="0" destOrd="0" presId="urn:microsoft.com/office/officeart/2009/3/layout/HorizontalOrganizationChart"/>
    <dgm:cxn modelId="{8FF81392-2DF5-4737-818E-BC30CA7FE43F}" type="presOf" srcId="{96F56FD9-ECED-4F38-BEFE-3A199A0202F9}" destId="{1B6E580F-48F1-4FF0-B9E5-7D983C11AC6C}" srcOrd="0" destOrd="0" presId="urn:microsoft.com/office/officeart/2009/3/layout/HorizontalOrganizationChart"/>
    <dgm:cxn modelId="{4F28A780-B40D-4187-A2EB-A47A67A67258}" srcId="{DE03ACDD-21CF-4594-9BB6-009DAFE94625}" destId="{38260D0F-EA80-49E2-AC68-9C27AC6275B6}" srcOrd="0" destOrd="0" parTransId="{9EC56919-AE46-44EF-BC4A-8C3359C9E8FC}" sibTransId="{C858DC53-9D32-46F9-BF22-C5F9962472B8}"/>
    <dgm:cxn modelId="{2121E611-38B2-450D-80BC-7E5EBA595B3F}" type="presOf" srcId="{13976FC0-C5D1-4C82-8B7B-7A028CBA7543}" destId="{E48B87B3-CB9F-4D70-8D01-8707CABF6A90}" srcOrd="0" destOrd="0" presId="urn:microsoft.com/office/officeart/2009/3/layout/HorizontalOrganizationChart"/>
    <dgm:cxn modelId="{50B06684-D1D0-43A4-B9BF-A39E74FEC132}" type="presOf" srcId="{13976FC0-C5D1-4C82-8B7B-7A028CBA7543}" destId="{1260D59A-BE6A-4366-9604-0AC4C5E8E699}" srcOrd="1" destOrd="0" presId="urn:microsoft.com/office/officeart/2009/3/layout/HorizontalOrganizationChart"/>
    <dgm:cxn modelId="{79491848-60B7-42FE-BCA5-8F1F553295A4}" srcId="{38260D0F-EA80-49E2-AC68-9C27AC6275B6}" destId="{13976FC0-C5D1-4C82-8B7B-7A028CBA7543}" srcOrd="1" destOrd="0" parTransId="{20B396EE-5682-49ED-95C9-6BB8431C051E}" sibTransId="{1D974B76-7F58-4ABA-B367-7B8C9EA59B4F}"/>
    <dgm:cxn modelId="{2BCFBA51-E0AB-4FF1-88FB-D2C8BA3D4230}" type="presOf" srcId="{746BB60C-81CF-431F-881B-E8E29132A06A}" destId="{17752562-E4D5-4A1B-954B-E62680B72F3A}" srcOrd="0" destOrd="0" presId="urn:microsoft.com/office/officeart/2009/3/layout/HorizontalOrganizationChart"/>
    <dgm:cxn modelId="{CDFF3A5C-8040-4397-9546-C3909795B72C}" type="presOf" srcId="{20B396EE-5682-49ED-95C9-6BB8431C051E}" destId="{550A67E6-37D3-4702-86AD-882CED80A01B}" srcOrd="0" destOrd="0" presId="urn:microsoft.com/office/officeart/2009/3/layout/HorizontalOrganizationChart"/>
    <dgm:cxn modelId="{F0813229-4D0B-4AB2-A724-5CD1857A9DA0}" type="presOf" srcId="{BB7393BD-0956-4223-8593-43C613B7103E}" destId="{8E06E8E5-2A57-4C2B-AAB8-C9E13B6A3148}" srcOrd="0" destOrd="0" presId="urn:microsoft.com/office/officeart/2009/3/layout/HorizontalOrganizationChart"/>
    <dgm:cxn modelId="{E95663F3-51DB-468B-A58F-044D3044CB5F}" type="presOf" srcId="{897D0E93-E263-4407-A8D2-104257FE31BA}" destId="{C0FB7955-55E1-4E74-8E0F-F4B0C8A66142}" srcOrd="1" destOrd="0" presId="urn:microsoft.com/office/officeart/2009/3/layout/HorizontalOrganizationChart"/>
    <dgm:cxn modelId="{D5569272-AC75-46C5-810E-7680725334D2}" type="presOf" srcId="{B7CC5D7D-BE6E-473F-AA29-CF5882D766C0}" destId="{E7DA6D68-B349-4E8B-B236-52AD5EB32F26}" srcOrd="1" destOrd="0" presId="urn:microsoft.com/office/officeart/2009/3/layout/HorizontalOrganizationChart"/>
    <dgm:cxn modelId="{2219BA6A-5008-4BD2-ACD1-E9C86AC20E75}" type="presOf" srcId="{F4EF8D44-01A9-4739-A10B-DEE24F19C4BA}" destId="{503D0963-0276-4865-83AA-C0E38D7674ED}" srcOrd="1" destOrd="0" presId="urn:microsoft.com/office/officeart/2009/3/layout/HorizontalOrganizationChart"/>
    <dgm:cxn modelId="{C4BC2C95-EEB6-42F6-BC96-4736F2B58552}" type="presOf" srcId="{B7CC5D7D-BE6E-473F-AA29-CF5882D766C0}" destId="{78231C36-835E-44CF-8F84-33EEE06C2420}" srcOrd="0" destOrd="0" presId="urn:microsoft.com/office/officeart/2009/3/layout/HorizontalOrganizationChart"/>
    <dgm:cxn modelId="{F746F746-2DE7-467D-AA1A-51702CC39532}" type="presOf" srcId="{38260D0F-EA80-49E2-AC68-9C27AC6275B6}" destId="{0B00AA72-129D-4E7F-8F74-61B7528D2F4F}" srcOrd="0" destOrd="0" presId="urn:microsoft.com/office/officeart/2009/3/layout/HorizontalOrganizationChart"/>
    <dgm:cxn modelId="{140689E4-9716-4133-A2D6-942D2CD271DF}" type="presOf" srcId="{F4EF8D44-01A9-4739-A10B-DEE24F19C4BA}" destId="{9058E14F-6B06-4932-BF37-F0CED36ECA44}" srcOrd="0" destOrd="0" presId="urn:microsoft.com/office/officeart/2009/3/layout/HorizontalOrganizationChart"/>
    <dgm:cxn modelId="{130B7737-4D4E-41FF-8234-6B962AA09D37}" srcId="{38260D0F-EA80-49E2-AC68-9C27AC6275B6}" destId="{64C456DA-165C-4A05-B516-92F9D072AEBF}" srcOrd="2" destOrd="0" parTransId="{07A7F101-CDD5-41AD-BCE3-B2FC2BE7CB48}" sibTransId="{1C2B6D49-A440-4F57-91B3-0678D6C8F9CB}"/>
    <dgm:cxn modelId="{37D4B25F-601F-496E-976A-4D7C1DC1B162}" srcId="{38260D0F-EA80-49E2-AC68-9C27AC6275B6}" destId="{897D0E93-E263-4407-A8D2-104257FE31BA}" srcOrd="0" destOrd="0" parTransId="{18A0B2DC-F213-4B9B-A987-36DD9FE70A6C}" sibTransId="{52773A1A-9680-41BF-8CFF-6C9D944E3642}"/>
    <dgm:cxn modelId="{A751874C-90C0-48FE-9561-50FAF46B1BE4}" type="presOf" srcId="{64C456DA-165C-4A05-B516-92F9D072AEBF}" destId="{435D4794-4C86-4925-9ADE-2178BDDC6075}" srcOrd="0" destOrd="0" presId="urn:microsoft.com/office/officeart/2009/3/layout/HorizontalOrganizationChart"/>
    <dgm:cxn modelId="{66655703-F5E2-4CEE-846A-F36B6ABCB3CD}" srcId="{38260D0F-EA80-49E2-AC68-9C27AC6275B6}" destId="{B7CC5D7D-BE6E-473F-AA29-CF5882D766C0}" srcOrd="6" destOrd="0" parTransId="{D62E8B93-44E5-4488-BC7B-69905639D264}" sibTransId="{78FD1790-492B-441B-A256-7A2612C8B5F9}"/>
    <dgm:cxn modelId="{24003C8C-4D45-43BD-AAA7-86FA7E0A888D}" type="presOf" srcId="{38260D0F-EA80-49E2-AC68-9C27AC6275B6}" destId="{46B96F90-540E-4F02-B35D-A55AC601FB30}" srcOrd="1" destOrd="0" presId="urn:microsoft.com/office/officeart/2009/3/layout/HorizontalOrganizationChart"/>
    <dgm:cxn modelId="{E00F318D-A539-4C01-AA39-BA00D406CE7B}" type="presOf" srcId="{48C28907-8DAD-4C92-8712-8BD69A4F5768}" destId="{7872EB5E-1211-4D25-8C52-611D17DA17A7}" srcOrd="0" destOrd="0" presId="urn:microsoft.com/office/officeart/2009/3/layout/HorizontalOrganizationChart"/>
    <dgm:cxn modelId="{56F85577-13AD-4316-89F6-76E4B03E8F24}" srcId="{38260D0F-EA80-49E2-AC68-9C27AC6275B6}" destId="{F4EF8D44-01A9-4739-A10B-DEE24F19C4BA}" srcOrd="7" destOrd="0" parTransId="{2E62167A-621E-4559-BA0A-A4A673DAB9BD}" sibTransId="{34EE3586-E3CD-44C8-9F3E-62B0FC3F4900}"/>
    <dgm:cxn modelId="{F62091E5-63C4-47C1-8E56-AE502D8ADAB6}" type="presOf" srcId="{746BB60C-81CF-431F-881B-E8E29132A06A}" destId="{12507C24-4B04-45D8-9065-330F34DED25A}" srcOrd="1" destOrd="0" presId="urn:microsoft.com/office/officeart/2009/3/layout/HorizontalOrganizationChart"/>
    <dgm:cxn modelId="{F54D7611-9106-4400-A815-3D9AE026DCE7}" type="presOf" srcId="{07A7F101-CDD5-41AD-BCE3-B2FC2BE7CB48}" destId="{9D94E6FC-4C30-44DD-9083-11F9108923C7}" srcOrd="0" destOrd="0" presId="urn:microsoft.com/office/officeart/2009/3/layout/HorizontalOrganizationChart"/>
    <dgm:cxn modelId="{3DFBD148-7053-47F2-9E1F-71326B415862}" type="presOf" srcId="{A4A491AC-CF34-4C5C-9758-B78E3934AFA8}" destId="{6CE042A3-014D-41ED-9FA0-8D990034D8B9}" srcOrd="0" destOrd="0" presId="urn:microsoft.com/office/officeart/2009/3/layout/HorizontalOrganizationChart"/>
    <dgm:cxn modelId="{CC41915A-86B3-425D-9784-19C159D3BCB1}" type="presOf" srcId="{E7C7AFD7-0778-4875-8F7B-5F24A89EB2E6}" destId="{ADD5E3FC-A715-4216-B739-AD2EB5FA48FB}" srcOrd="1" destOrd="0" presId="urn:microsoft.com/office/officeart/2009/3/layout/HorizontalOrganizationChart"/>
    <dgm:cxn modelId="{90A29B79-F573-410A-A5C7-7C491C1674CE}" type="presOf" srcId="{6612DEE0-F126-482C-A6A3-1FDC59E097A8}" destId="{EA21C511-8F29-4E84-9951-82F23ADBE1D4}" srcOrd="0" destOrd="0" presId="urn:microsoft.com/office/officeart/2009/3/layout/HorizontalOrganizationChart"/>
    <dgm:cxn modelId="{31E26A51-D89A-4DF2-8EDB-9488A605BBEB}" type="presParOf" srcId="{148CC2B0-07EF-4BED-9E79-29E74724F4DF}" destId="{6D88FDA0-0161-4D99-B82F-EFCE09E4D2AE}" srcOrd="0" destOrd="0" presId="urn:microsoft.com/office/officeart/2009/3/layout/HorizontalOrganizationChart"/>
    <dgm:cxn modelId="{0F668F8B-ACF1-46C9-9947-CF387F7787B3}" type="presParOf" srcId="{6D88FDA0-0161-4D99-B82F-EFCE09E4D2AE}" destId="{ED4957D7-EC10-41D6-9809-B7B8F1669B3E}" srcOrd="0" destOrd="0" presId="urn:microsoft.com/office/officeart/2009/3/layout/HorizontalOrganizationChart"/>
    <dgm:cxn modelId="{238FF0CF-7A3D-45C6-9F0A-EA6AD6DF2049}" type="presParOf" srcId="{ED4957D7-EC10-41D6-9809-B7B8F1669B3E}" destId="{0B00AA72-129D-4E7F-8F74-61B7528D2F4F}" srcOrd="0" destOrd="0" presId="urn:microsoft.com/office/officeart/2009/3/layout/HorizontalOrganizationChart"/>
    <dgm:cxn modelId="{4D4B81CE-A74C-4D9D-ACA3-D4534FA92DA9}" type="presParOf" srcId="{ED4957D7-EC10-41D6-9809-B7B8F1669B3E}" destId="{46B96F90-540E-4F02-B35D-A55AC601FB30}" srcOrd="1" destOrd="0" presId="urn:microsoft.com/office/officeart/2009/3/layout/HorizontalOrganizationChart"/>
    <dgm:cxn modelId="{0AC34C99-BEDA-4B4F-A9AA-A3809C8A9A37}" type="presParOf" srcId="{6D88FDA0-0161-4D99-B82F-EFCE09E4D2AE}" destId="{02E69A5B-B2DD-4D7B-843A-AC4C9C42A769}" srcOrd="1" destOrd="0" presId="urn:microsoft.com/office/officeart/2009/3/layout/HorizontalOrganizationChart"/>
    <dgm:cxn modelId="{33461A34-0EF9-47E0-9B39-CF2ACA25EF6A}" type="presParOf" srcId="{02E69A5B-B2DD-4D7B-843A-AC4C9C42A769}" destId="{336F93B8-08CE-4AF4-8999-A41B67809C5C}" srcOrd="0" destOrd="0" presId="urn:microsoft.com/office/officeart/2009/3/layout/HorizontalOrganizationChart"/>
    <dgm:cxn modelId="{440F5154-ED92-47B6-AA6C-A9028A3794AE}" type="presParOf" srcId="{02E69A5B-B2DD-4D7B-843A-AC4C9C42A769}" destId="{E8B01354-A347-45C9-A782-DD09AA4BE8C2}" srcOrd="1" destOrd="0" presId="urn:microsoft.com/office/officeart/2009/3/layout/HorizontalOrganizationChart"/>
    <dgm:cxn modelId="{CB6D734E-CE4C-4B1E-AD08-09829C93246F}" type="presParOf" srcId="{E8B01354-A347-45C9-A782-DD09AA4BE8C2}" destId="{57ED42F4-A231-42B9-A182-EF767D0270B5}" srcOrd="0" destOrd="0" presId="urn:microsoft.com/office/officeart/2009/3/layout/HorizontalOrganizationChart"/>
    <dgm:cxn modelId="{EB10663D-9CF1-40B3-83C3-0254580845F3}" type="presParOf" srcId="{57ED42F4-A231-42B9-A182-EF767D0270B5}" destId="{480C93C5-321F-4637-B9E6-7B939970761E}" srcOrd="0" destOrd="0" presId="urn:microsoft.com/office/officeart/2009/3/layout/HorizontalOrganizationChart"/>
    <dgm:cxn modelId="{B3B18C46-AA20-4E7D-9632-FB5A46CA11EB}" type="presParOf" srcId="{57ED42F4-A231-42B9-A182-EF767D0270B5}" destId="{C0FB7955-55E1-4E74-8E0F-F4B0C8A66142}" srcOrd="1" destOrd="0" presId="urn:microsoft.com/office/officeart/2009/3/layout/HorizontalOrganizationChart"/>
    <dgm:cxn modelId="{29463F92-A32D-42D3-82DB-8A215B5713CA}" type="presParOf" srcId="{E8B01354-A347-45C9-A782-DD09AA4BE8C2}" destId="{BB34F268-732C-41FC-A7D8-F6F788D6B282}" srcOrd="1" destOrd="0" presId="urn:microsoft.com/office/officeart/2009/3/layout/HorizontalOrganizationChart"/>
    <dgm:cxn modelId="{69BCB60E-852D-4831-B0FD-6E995A1A3B7C}" type="presParOf" srcId="{E8B01354-A347-45C9-A782-DD09AA4BE8C2}" destId="{33D5444C-DEB1-4A5C-8F12-5A36CA12EE92}" srcOrd="2" destOrd="0" presId="urn:microsoft.com/office/officeart/2009/3/layout/HorizontalOrganizationChart"/>
    <dgm:cxn modelId="{1F7A6C0E-166F-4D51-8608-8FFB95424146}" type="presParOf" srcId="{02E69A5B-B2DD-4D7B-843A-AC4C9C42A769}" destId="{550A67E6-37D3-4702-86AD-882CED80A01B}" srcOrd="2" destOrd="0" presId="urn:microsoft.com/office/officeart/2009/3/layout/HorizontalOrganizationChart"/>
    <dgm:cxn modelId="{2FDFA977-E388-495D-830A-47F7B825152E}" type="presParOf" srcId="{02E69A5B-B2DD-4D7B-843A-AC4C9C42A769}" destId="{BDA21D91-5ACC-46EE-B2BB-500610900956}" srcOrd="3" destOrd="0" presId="urn:microsoft.com/office/officeart/2009/3/layout/HorizontalOrganizationChart"/>
    <dgm:cxn modelId="{0599952A-BC01-45EF-B598-04B3D2789877}" type="presParOf" srcId="{BDA21D91-5ACC-46EE-B2BB-500610900956}" destId="{5E57C870-3F00-4792-BE81-C497B1666BAE}" srcOrd="0" destOrd="0" presId="urn:microsoft.com/office/officeart/2009/3/layout/HorizontalOrganizationChart"/>
    <dgm:cxn modelId="{D5CC28F6-6EFD-486B-B609-D039CB51A6FD}" type="presParOf" srcId="{5E57C870-3F00-4792-BE81-C497B1666BAE}" destId="{E48B87B3-CB9F-4D70-8D01-8707CABF6A90}" srcOrd="0" destOrd="0" presId="urn:microsoft.com/office/officeart/2009/3/layout/HorizontalOrganizationChart"/>
    <dgm:cxn modelId="{08627AC2-BF78-4B07-9B63-E7551167E454}" type="presParOf" srcId="{5E57C870-3F00-4792-BE81-C497B1666BAE}" destId="{1260D59A-BE6A-4366-9604-0AC4C5E8E699}" srcOrd="1" destOrd="0" presId="urn:microsoft.com/office/officeart/2009/3/layout/HorizontalOrganizationChart"/>
    <dgm:cxn modelId="{7D393CDF-4788-49FD-8C51-EB6079C5FB4A}" type="presParOf" srcId="{BDA21D91-5ACC-46EE-B2BB-500610900956}" destId="{2DD47760-713E-42D6-ADB1-9DE5ECB825C1}" srcOrd="1" destOrd="0" presId="urn:microsoft.com/office/officeart/2009/3/layout/HorizontalOrganizationChart"/>
    <dgm:cxn modelId="{2767E32D-3E86-4F69-A9BB-A28F25637002}" type="presParOf" srcId="{BDA21D91-5ACC-46EE-B2BB-500610900956}" destId="{818E845C-E317-450E-A77B-4876F069AFE6}" srcOrd="2" destOrd="0" presId="urn:microsoft.com/office/officeart/2009/3/layout/HorizontalOrganizationChart"/>
    <dgm:cxn modelId="{E92C856F-07AA-4C50-92F5-7FBEAC6CE410}" type="presParOf" srcId="{02E69A5B-B2DD-4D7B-843A-AC4C9C42A769}" destId="{9D94E6FC-4C30-44DD-9083-11F9108923C7}" srcOrd="4" destOrd="0" presId="urn:microsoft.com/office/officeart/2009/3/layout/HorizontalOrganizationChart"/>
    <dgm:cxn modelId="{0025AC17-FA41-464B-81C7-EAF2EE441976}" type="presParOf" srcId="{02E69A5B-B2DD-4D7B-843A-AC4C9C42A769}" destId="{69664FC3-D71A-48A4-B5CF-09714C78AA78}" srcOrd="5" destOrd="0" presId="urn:microsoft.com/office/officeart/2009/3/layout/HorizontalOrganizationChart"/>
    <dgm:cxn modelId="{73715665-CF30-4230-8B5E-541579FEA2A2}" type="presParOf" srcId="{69664FC3-D71A-48A4-B5CF-09714C78AA78}" destId="{467FAD76-DBEF-48E8-AAC8-2BD47139C371}" srcOrd="0" destOrd="0" presId="urn:microsoft.com/office/officeart/2009/3/layout/HorizontalOrganizationChart"/>
    <dgm:cxn modelId="{BD648B50-A466-47F0-9784-DA514F20E216}" type="presParOf" srcId="{467FAD76-DBEF-48E8-AAC8-2BD47139C371}" destId="{435D4794-4C86-4925-9ADE-2178BDDC6075}" srcOrd="0" destOrd="0" presId="urn:microsoft.com/office/officeart/2009/3/layout/HorizontalOrganizationChart"/>
    <dgm:cxn modelId="{B62533E0-095D-4393-872A-0AB1F0B7A20B}" type="presParOf" srcId="{467FAD76-DBEF-48E8-AAC8-2BD47139C371}" destId="{8BDE6744-7C8F-4077-B65B-F3698915535E}" srcOrd="1" destOrd="0" presId="urn:microsoft.com/office/officeart/2009/3/layout/HorizontalOrganizationChart"/>
    <dgm:cxn modelId="{357CB5FA-0BFB-45AC-A3A2-474F77D73A33}" type="presParOf" srcId="{69664FC3-D71A-48A4-B5CF-09714C78AA78}" destId="{1ABD2279-D777-49E7-9786-9E3B1E1F8225}" srcOrd="1" destOrd="0" presId="urn:microsoft.com/office/officeart/2009/3/layout/HorizontalOrganizationChart"/>
    <dgm:cxn modelId="{BF67FDF5-5801-4312-89E4-CE0C26C281AA}" type="presParOf" srcId="{69664FC3-D71A-48A4-B5CF-09714C78AA78}" destId="{71B1ECEC-34D2-4E82-8C49-C0DDB397F7CB}" srcOrd="2" destOrd="0" presId="urn:microsoft.com/office/officeart/2009/3/layout/HorizontalOrganizationChart"/>
    <dgm:cxn modelId="{D1C9A279-1E2E-478F-9D7D-985572D650F8}" type="presParOf" srcId="{02E69A5B-B2DD-4D7B-843A-AC4C9C42A769}" destId="{EA21C511-8F29-4E84-9951-82F23ADBE1D4}" srcOrd="6" destOrd="0" presId="urn:microsoft.com/office/officeart/2009/3/layout/HorizontalOrganizationChart"/>
    <dgm:cxn modelId="{939CCDE3-DEE1-4197-B891-021887DE62FD}" type="presParOf" srcId="{02E69A5B-B2DD-4D7B-843A-AC4C9C42A769}" destId="{A212B452-A7C9-40C4-91AB-43EEE36ABCE1}" srcOrd="7" destOrd="0" presId="urn:microsoft.com/office/officeart/2009/3/layout/HorizontalOrganizationChart"/>
    <dgm:cxn modelId="{90A16B2A-D822-40D3-B222-A5059D70FCDF}" type="presParOf" srcId="{A212B452-A7C9-40C4-91AB-43EEE36ABCE1}" destId="{A42601F0-9B66-43B4-9CA4-E748BC7EB127}" srcOrd="0" destOrd="0" presId="urn:microsoft.com/office/officeart/2009/3/layout/HorizontalOrganizationChart"/>
    <dgm:cxn modelId="{17140968-0CBD-406A-9BE5-5DCB9FB97EFA}" type="presParOf" srcId="{A42601F0-9B66-43B4-9CA4-E748BC7EB127}" destId="{7872EB5E-1211-4D25-8C52-611D17DA17A7}" srcOrd="0" destOrd="0" presId="urn:microsoft.com/office/officeart/2009/3/layout/HorizontalOrganizationChart"/>
    <dgm:cxn modelId="{CE7AC919-91D6-4AA5-A3C3-16608223847F}" type="presParOf" srcId="{A42601F0-9B66-43B4-9CA4-E748BC7EB127}" destId="{44F3ACAF-A78A-4276-A30D-F6133FC5831E}" srcOrd="1" destOrd="0" presId="urn:microsoft.com/office/officeart/2009/3/layout/HorizontalOrganizationChart"/>
    <dgm:cxn modelId="{91AEC227-4BC8-4E61-9E36-E48BDD6D268C}" type="presParOf" srcId="{A212B452-A7C9-40C4-91AB-43EEE36ABCE1}" destId="{3F39265D-E57B-4C32-8FA8-A3A3BF013A54}" srcOrd="1" destOrd="0" presId="urn:microsoft.com/office/officeart/2009/3/layout/HorizontalOrganizationChart"/>
    <dgm:cxn modelId="{1C6BB74F-9DDD-42C4-A929-F75F8791A660}" type="presParOf" srcId="{A212B452-A7C9-40C4-91AB-43EEE36ABCE1}" destId="{746FD03D-388E-4253-88D8-437881930D9B}" srcOrd="2" destOrd="0" presId="urn:microsoft.com/office/officeart/2009/3/layout/HorizontalOrganizationChart"/>
    <dgm:cxn modelId="{B862DDC3-32BB-4DC7-8E1C-308652086A65}" type="presParOf" srcId="{02E69A5B-B2DD-4D7B-843A-AC4C9C42A769}" destId="{E21C2804-2A0F-4F81-88E8-77A6F9A7AC40}" srcOrd="8" destOrd="0" presId="urn:microsoft.com/office/officeart/2009/3/layout/HorizontalOrganizationChart"/>
    <dgm:cxn modelId="{C041CEEA-DB99-42A9-9C7D-012684A3E56F}" type="presParOf" srcId="{02E69A5B-B2DD-4D7B-843A-AC4C9C42A769}" destId="{132BA11E-2DEB-4A21-833A-A23432A24952}" srcOrd="9" destOrd="0" presId="urn:microsoft.com/office/officeart/2009/3/layout/HorizontalOrganizationChart"/>
    <dgm:cxn modelId="{4CEB2494-A282-4C6D-83DD-FB1117A8DF99}" type="presParOf" srcId="{132BA11E-2DEB-4A21-833A-A23432A24952}" destId="{79592146-FA22-4918-82F8-56E839AE1B9A}" srcOrd="0" destOrd="0" presId="urn:microsoft.com/office/officeart/2009/3/layout/HorizontalOrganizationChart"/>
    <dgm:cxn modelId="{3DB656DF-C97B-46A5-A649-5BA0186EF208}" type="presParOf" srcId="{79592146-FA22-4918-82F8-56E839AE1B9A}" destId="{17752562-E4D5-4A1B-954B-E62680B72F3A}" srcOrd="0" destOrd="0" presId="urn:microsoft.com/office/officeart/2009/3/layout/HorizontalOrganizationChart"/>
    <dgm:cxn modelId="{424ADDF4-D54C-4034-94FF-3989069C8879}" type="presParOf" srcId="{79592146-FA22-4918-82F8-56E839AE1B9A}" destId="{12507C24-4B04-45D8-9065-330F34DED25A}" srcOrd="1" destOrd="0" presId="urn:microsoft.com/office/officeart/2009/3/layout/HorizontalOrganizationChart"/>
    <dgm:cxn modelId="{52B75C9F-04AE-4960-9BBF-E5C001135E52}" type="presParOf" srcId="{132BA11E-2DEB-4A21-833A-A23432A24952}" destId="{21ECBB26-F22A-4DB9-86A3-AF4D63B13AC0}" srcOrd="1" destOrd="0" presId="urn:microsoft.com/office/officeart/2009/3/layout/HorizontalOrganizationChart"/>
    <dgm:cxn modelId="{119FF7D3-B413-4AED-B457-42C60166F096}" type="presParOf" srcId="{132BA11E-2DEB-4A21-833A-A23432A24952}" destId="{3D354F8C-C43E-40D9-8FC7-44C485A6AC79}" srcOrd="2" destOrd="0" presId="urn:microsoft.com/office/officeart/2009/3/layout/HorizontalOrganizationChart"/>
    <dgm:cxn modelId="{50C99EFE-7E2B-42AA-846F-E77806604EA8}" type="presParOf" srcId="{02E69A5B-B2DD-4D7B-843A-AC4C9C42A769}" destId="{1B6E580F-48F1-4FF0-B9E5-7D983C11AC6C}" srcOrd="10" destOrd="0" presId="urn:microsoft.com/office/officeart/2009/3/layout/HorizontalOrganizationChart"/>
    <dgm:cxn modelId="{1AE4C2A3-226C-4E63-8FE2-EC9A840A11D5}" type="presParOf" srcId="{02E69A5B-B2DD-4D7B-843A-AC4C9C42A769}" destId="{E7D30163-F629-4731-A833-09204099F6CE}" srcOrd="11" destOrd="0" presId="urn:microsoft.com/office/officeart/2009/3/layout/HorizontalOrganizationChart"/>
    <dgm:cxn modelId="{F4F8D824-72F7-43EF-8352-44AE2E7DC298}" type="presParOf" srcId="{E7D30163-F629-4731-A833-09204099F6CE}" destId="{C6A9962A-8258-4F44-B37F-9F1D8132CD0B}" srcOrd="0" destOrd="0" presId="urn:microsoft.com/office/officeart/2009/3/layout/HorizontalOrganizationChart"/>
    <dgm:cxn modelId="{AC3B3BCC-53AF-46DA-9B3F-75C549E2C665}" type="presParOf" srcId="{C6A9962A-8258-4F44-B37F-9F1D8132CD0B}" destId="{6CE042A3-014D-41ED-9FA0-8D990034D8B9}" srcOrd="0" destOrd="0" presId="urn:microsoft.com/office/officeart/2009/3/layout/HorizontalOrganizationChart"/>
    <dgm:cxn modelId="{666F49E3-B28E-46F8-93DB-3F75B7C10EF7}" type="presParOf" srcId="{C6A9962A-8258-4F44-B37F-9F1D8132CD0B}" destId="{0B289291-4726-44E5-A074-5C1EFD3B8C35}" srcOrd="1" destOrd="0" presId="urn:microsoft.com/office/officeart/2009/3/layout/HorizontalOrganizationChart"/>
    <dgm:cxn modelId="{E94985E3-7B46-45C0-9AD1-43C0F31F384A}" type="presParOf" srcId="{E7D30163-F629-4731-A833-09204099F6CE}" destId="{F70CA6E9-9B8F-45BD-891B-E172662EE48A}" srcOrd="1" destOrd="0" presId="urn:microsoft.com/office/officeart/2009/3/layout/HorizontalOrganizationChart"/>
    <dgm:cxn modelId="{47B64A65-A496-4DCD-B785-9F8C5768D566}" type="presParOf" srcId="{E7D30163-F629-4731-A833-09204099F6CE}" destId="{65EF2E5E-A192-4192-8325-28A67F87F917}" srcOrd="2" destOrd="0" presId="urn:microsoft.com/office/officeart/2009/3/layout/HorizontalOrganizationChart"/>
    <dgm:cxn modelId="{1FE1A216-AF2E-4444-9B9E-65F23ECFD944}" type="presParOf" srcId="{02E69A5B-B2DD-4D7B-843A-AC4C9C42A769}" destId="{BF418978-9C3E-4DB1-9B37-242FE4F1BCE3}" srcOrd="12" destOrd="0" presId="urn:microsoft.com/office/officeart/2009/3/layout/HorizontalOrganizationChart"/>
    <dgm:cxn modelId="{128CD180-B813-425E-B5E9-161397A18846}" type="presParOf" srcId="{02E69A5B-B2DD-4D7B-843A-AC4C9C42A769}" destId="{5328CABA-A304-4022-976C-24BEA4CAD2E8}" srcOrd="13" destOrd="0" presId="urn:microsoft.com/office/officeart/2009/3/layout/HorizontalOrganizationChart"/>
    <dgm:cxn modelId="{102364D1-251A-4607-9341-52CF55D34075}" type="presParOf" srcId="{5328CABA-A304-4022-976C-24BEA4CAD2E8}" destId="{4631447E-91D4-4757-869D-9952C8BADA5C}" srcOrd="0" destOrd="0" presId="urn:microsoft.com/office/officeart/2009/3/layout/HorizontalOrganizationChart"/>
    <dgm:cxn modelId="{FDFF39BF-95CF-4940-9142-E92CDB9E8FB3}" type="presParOf" srcId="{4631447E-91D4-4757-869D-9952C8BADA5C}" destId="{78231C36-835E-44CF-8F84-33EEE06C2420}" srcOrd="0" destOrd="0" presId="urn:microsoft.com/office/officeart/2009/3/layout/HorizontalOrganizationChart"/>
    <dgm:cxn modelId="{405A9748-0EC6-4A21-9284-BCB569608ED0}" type="presParOf" srcId="{4631447E-91D4-4757-869D-9952C8BADA5C}" destId="{E7DA6D68-B349-4E8B-B236-52AD5EB32F26}" srcOrd="1" destOrd="0" presId="urn:microsoft.com/office/officeart/2009/3/layout/HorizontalOrganizationChart"/>
    <dgm:cxn modelId="{6A4484E2-682F-478C-94AB-08E21D26D912}" type="presParOf" srcId="{5328CABA-A304-4022-976C-24BEA4CAD2E8}" destId="{DD515186-2B82-4E5E-818A-0B393F4837CA}" srcOrd="1" destOrd="0" presId="urn:microsoft.com/office/officeart/2009/3/layout/HorizontalOrganizationChart"/>
    <dgm:cxn modelId="{ADC619ED-998F-44D7-8970-E2136DF4A3C6}" type="presParOf" srcId="{5328CABA-A304-4022-976C-24BEA4CAD2E8}" destId="{F826C8FE-3B0D-4F17-BDB9-9F6AF48B713D}" srcOrd="2" destOrd="0" presId="urn:microsoft.com/office/officeart/2009/3/layout/HorizontalOrganizationChart"/>
    <dgm:cxn modelId="{5C4A3FAB-02D2-4006-B6A3-9C3A6BF2ACE2}" type="presParOf" srcId="{02E69A5B-B2DD-4D7B-843A-AC4C9C42A769}" destId="{F406C59E-20E9-47B5-ABB7-010E465FFE64}" srcOrd="14" destOrd="0" presId="urn:microsoft.com/office/officeart/2009/3/layout/HorizontalOrganizationChart"/>
    <dgm:cxn modelId="{8A2245D8-94A6-42A0-86B4-2DA5126145A2}" type="presParOf" srcId="{02E69A5B-B2DD-4D7B-843A-AC4C9C42A769}" destId="{2BB00535-BBDC-4F23-A656-FA59FD9C1E13}" srcOrd="15" destOrd="0" presId="urn:microsoft.com/office/officeart/2009/3/layout/HorizontalOrganizationChart"/>
    <dgm:cxn modelId="{F9ED1E66-3121-4B76-AB0E-10EB8ED1AB50}" type="presParOf" srcId="{2BB00535-BBDC-4F23-A656-FA59FD9C1E13}" destId="{76D02B50-9131-4249-ADE9-4F22CC360F14}" srcOrd="0" destOrd="0" presId="urn:microsoft.com/office/officeart/2009/3/layout/HorizontalOrganizationChart"/>
    <dgm:cxn modelId="{F1778E98-DC9E-4FA3-98DA-0CB575CBA3B1}" type="presParOf" srcId="{76D02B50-9131-4249-ADE9-4F22CC360F14}" destId="{9058E14F-6B06-4932-BF37-F0CED36ECA44}" srcOrd="0" destOrd="0" presId="urn:microsoft.com/office/officeart/2009/3/layout/HorizontalOrganizationChart"/>
    <dgm:cxn modelId="{67179F6A-3FD1-4730-A879-CF0354E08607}" type="presParOf" srcId="{76D02B50-9131-4249-ADE9-4F22CC360F14}" destId="{503D0963-0276-4865-83AA-C0E38D7674ED}" srcOrd="1" destOrd="0" presId="urn:microsoft.com/office/officeart/2009/3/layout/HorizontalOrganizationChart"/>
    <dgm:cxn modelId="{AE04C397-D3B2-4B3E-A660-DCE9AA0F2C35}" type="presParOf" srcId="{2BB00535-BBDC-4F23-A656-FA59FD9C1E13}" destId="{E775D829-B009-4517-BA04-B0789173C4E3}" srcOrd="1" destOrd="0" presId="urn:microsoft.com/office/officeart/2009/3/layout/HorizontalOrganizationChart"/>
    <dgm:cxn modelId="{4C5BDCA4-18CE-4AD2-8EA1-0D292A21BE51}" type="presParOf" srcId="{2BB00535-BBDC-4F23-A656-FA59FD9C1E13}" destId="{6EAB8BE2-5A99-481F-9046-B5FD2E207F26}" srcOrd="2" destOrd="0" presId="urn:microsoft.com/office/officeart/2009/3/layout/HorizontalOrganizationChart"/>
    <dgm:cxn modelId="{85E26B23-7485-4DA9-86A7-4124CD1B22CC}" type="presParOf" srcId="{02E69A5B-B2DD-4D7B-843A-AC4C9C42A769}" destId="{8E06E8E5-2A57-4C2B-AAB8-C9E13B6A3148}" srcOrd="16" destOrd="0" presId="urn:microsoft.com/office/officeart/2009/3/layout/HorizontalOrganizationChart"/>
    <dgm:cxn modelId="{E58BB216-A1BF-4987-8FA5-5D62796F704E}" type="presParOf" srcId="{02E69A5B-B2DD-4D7B-843A-AC4C9C42A769}" destId="{3C90729C-6992-45BD-8DA6-E0EB0E08393A}" srcOrd="17" destOrd="0" presId="urn:microsoft.com/office/officeart/2009/3/layout/HorizontalOrganizationChart"/>
    <dgm:cxn modelId="{D0E9C9A4-4E10-4569-8293-7C983AB6BEB4}" type="presParOf" srcId="{3C90729C-6992-45BD-8DA6-E0EB0E08393A}" destId="{51591AB3-13D3-4822-B104-E366FC7B7287}" srcOrd="0" destOrd="0" presId="urn:microsoft.com/office/officeart/2009/3/layout/HorizontalOrganizationChart"/>
    <dgm:cxn modelId="{025977D5-9C33-4453-BDAC-B9EB1260F201}" type="presParOf" srcId="{51591AB3-13D3-4822-B104-E366FC7B7287}" destId="{2E9ED66E-11DA-4A94-B65B-C3C5E4088F48}" srcOrd="0" destOrd="0" presId="urn:microsoft.com/office/officeart/2009/3/layout/HorizontalOrganizationChart"/>
    <dgm:cxn modelId="{03925559-DBFE-4EB7-8C4C-F113B83ADE89}" type="presParOf" srcId="{51591AB3-13D3-4822-B104-E366FC7B7287}" destId="{ADD5E3FC-A715-4216-B739-AD2EB5FA48FB}" srcOrd="1" destOrd="0" presId="urn:microsoft.com/office/officeart/2009/3/layout/HorizontalOrganizationChart"/>
    <dgm:cxn modelId="{DDF5DA87-5B30-42BE-9DD8-C96E53FD771E}" type="presParOf" srcId="{3C90729C-6992-45BD-8DA6-E0EB0E08393A}" destId="{A8C91E99-5C91-4479-AB25-A2C6C2880901}" srcOrd="1" destOrd="0" presId="urn:microsoft.com/office/officeart/2009/3/layout/HorizontalOrganizationChart"/>
    <dgm:cxn modelId="{41DAF281-E345-4E1D-B3E6-979AE377DFF1}" type="presParOf" srcId="{3C90729C-6992-45BD-8DA6-E0EB0E08393A}" destId="{D4F24916-1D4C-43E2-B043-8929964F43E3}" srcOrd="2" destOrd="0" presId="urn:microsoft.com/office/officeart/2009/3/layout/HorizontalOrganizationChart"/>
    <dgm:cxn modelId="{34F013D5-CBE1-4AC3-9D2F-54656078ACA8}" type="presParOf" srcId="{6D88FDA0-0161-4D99-B82F-EFCE09E4D2AE}" destId="{3D9D0864-FB22-4DA0-95B7-22E8D2AB9B00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9B26A8-7CBD-42C6-8263-F6E25F3B24EF}" type="doc">
      <dgm:prSet loTypeId="urn:microsoft.com/office/officeart/2005/8/layout/target3" loCatId="relationship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87F87657-5878-489B-AD9E-D11564656846}">
      <dgm:prSet phldrT="[Текст]" custT="1"/>
      <dgm:spPr/>
      <dgm:t>
        <a:bodyPr/>
        <a:lstStyle/>
        <a:p>
          <a:pPr algn="ctr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СИНХРОННЕ НАВЧАННЯ</a:t>
          </a:r>
        </a:p>
        <a:p>
          <a:pPr algn="ctr"/>
          <a:endParaRPr lang="ru-RU" sz="5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endParaRPr lang="ru-RU" sz="5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just"/>
          <a:r>
            <a:rPr lang="ru-RU" sz="1600" b="1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uk-UA" sz="1600" b="1" i="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одночасне</a:t>
          </a:r>
          <a:r>
            <a:rPr lang="uk-UA" sz="1600" b="0" i="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перебування учасників дистанційного навчання в електронному освітньому середовищі в режимі реального часу; </a:t>
          </a:r>
        </a:p>
        <a:p>
          <a:pPr algn="just"/>
          <a:r>
            <a:rPr lang="uk-UA" sz="1600" b="0" i="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спілкування за допомогою засобів аудіо-, </a:t>
          </a:r>
          <a:r>
            <a:rPr lang="uk-UA" sz="1600" b="0" i="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відеоконференції</a:t>
          </a:r>
          <a:r>
            <a:rPr lang="uk-UA" sz="1600" b="0" i="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 </a:t>
          </a:r>
          <a:r>
            <a:rPr lang="uk-UA" sz="16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algn="just"/>
          <a:r>
            <a:rPr lang="uk-UA" sz="1600" b="0" i="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6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спілкування</a:t>
          </a:r>
          <a:r>
            <a:rPr lang="ru-RU" sz="16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відбувається</a:t>
          </a:r>
          <a:r>
            <a:rPr lang="ru-RU" sz="16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приблизно</a:t>
          </a:r>
          <a:r>
            <a:rPr lang="ru-RU" sz="16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так, як на </a:t>
          </a:r>
          <a:r>
            <a:rPr lang="ru-RU" sz="16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звичайному</a:t>
          </a:r>
          <a:r>
            <a:rPr lang="ru-RU" sz="16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занятті</a:t>
          </a:r>
          <a:r>
            <a:rPr lang="ru-RU" sz="16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uk-UA" sz="16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47CA25-16F9-4FC0-8F96-56CB6AA1DE4A}" type="parTrans" cxnId="{2C311262-6F05-4317-A71D-D798B3E872D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2BDFB8-7927-4DEA-A7A1-5A4DA805EC95}" type="sibTrans" cxnId="{2C311262-6F05-4317-A71D-D798B3E872D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7263FA-4199-4EB8-ACF7-834AE2BB0297}">
      <dgm:prSet phldrT="[Текст]" custT="1"/>
      <dgm:spPr/>
      <dgm:t>
        <a:bodyPr/>
        <a:lstStyle/>
        <a:p>
          <a:pPr algn="ctr"/>
          <a:endParaRPr lang="ru-RU" sz="5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АСИНХРОННЕ НАВЧАННЯ</a:t>
          </a:r>
        </a:p>
        <a:p>
          <a:pPr algn="just"/>
          <a:r>
            <a:rPr lang="ru-RU" sz="1400" b="1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uk-UA" sz="16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учасники дистанційного навчання взаємодіють між собою </a:t>
          </a:r>
          <a:r>
            <a:rPr lang="uk-UA" sz="1600" b="1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із затримкою в часі,</a:t>
          </a:r>
          <a:r>
            <a:rPr lang="uk-UA" sz="16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застосовуючи при цьому інтерактивні освітні платформи, електронну пошту, форуми, соціальні мережі. </a:t>
          </a:r>
        </a:p>
        <a:p>
          <a:pPr algn="just"/>
          <a:r>
            <a:rPr lang="uk-UA" sz="16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це режим більш самостійного навчання, яке, водночас, підтримується вихователем з використанням відповідних цифрових інструментів.</a:t>
          </a:r>
        </a:p>
        <a:p>
          <a:pPr algn="just"/>
          <a:r>
            <a:rPr lang="uk-UA" sz="16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б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атьки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разом з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дітьми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самостійно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опрацьовують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наданий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матеріал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D973E1-8275-4BC1-BB5C-DCDEB6611AF3}" type="parTrans" cxnId="{B0CE1FE4-38AF-4877-82B3-0C37B1288A3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478949-5BF8-4328-91C8-F23785C7DD67}" type="sibTrans" cxnId="{B0CE1FE4-38AF-4877-82B3-0C37B1288A3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7098CE-1988-4DAB-95A0-01C8BC97AAC6}" type="pres">
      <dgm:prSet presAssocID="{569B26A8-7CBD-42C6-8263-F6E25F3B24E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952EEF40-03F8-4711-A514-7247F17C5720}" type="pres">
      <dgm:prSet presAssocID="{87F87657-5878-489B-AD9E-D11564656846}" presName="circle1" presStyleLbl="node1" presStyleIdx="0" presStyleCnt="2"/>
      <dgm:spPr/>
    </dgm:pt>
    <dgm:pt modelId="{3E0989D9-9432-4632-B289-2AE844B1DD98}" type="pres">
      <dgm:prSet presAssocID="{87F87657-5878-489B-AD9E-D11564656846}" presName="space" presStyleCnt="0"/>
      <dgm:spPr/>
    </dgm:pt>
    <dgm:pt modelId="{21367DE8-34DB-476E-99B0-BC4EDA0E5DA3}" type="pres">
      <dgm:prSet presAssocID="{87F87657-5878-489B-AD9E-D11564656846}" presName="rect1" presStyleLbl="alignAcc1" presStyleIdx="0" presStyleCnt="2" custScaleY="107445" custLinFactNeighborX="535" custLinFactNeighborY="259"/>
      <dgm:spPr/>
      <dgm:t>
        <a:bodyPr/>
        <a:lstStyle/>
        <a:p>
          <a:endParaRPr lang="ru-RU"/>
        </a:p>
      </dgm:t>
    </dgm:pt>
    <dgm:pt modelId="{4836ADB8-6136-4511-BC7F-6A832A701C8D}" type="pres">
      <dgm:prSet presAssocID="{0E7263FA-4199-4EB8-ACF7-834AE2BB0297}" presName="vertSpace2" presStyleLbl="node1" presStyleIdx="0" presStyleCnt="2"/>
      <dgm:spPr/>
    </dgm:pt>
    <dgm:pt modelId="{1B9E3429-CBD6-4B84-93E2-4DAB281EF0AB}" type="pres">
      <dgm:prSet presAssocID="{0E7263FA-4199-4EB8-ACF7-834AE2BB0297}" presName="circle2" presStyleLbl="node1" presStyleIdx="1" presStyleCnt="2"/>
      <dgm:spPr/>
    </dgm:pt>
    <dgm:pt modelId="{035AC64F-9B36-4E36-8EFD-AF3165D7BBD1}" type="pres">
      <dgm:prSet presAssocID="{0E7263FA-4199-4EB8-ACF7-834AE2BB0297}" presName="rect2" presStyleLbl="alignAcc1" presStyleIdx="1" presStyleCnt="2" custScaleY="119975"/>
      <dgm:spPr/>
      <dgm:t>
        <a:bodyPr/>
        <a:lstStyle/>
        <a:p>
          <a:endParaRPr lang="ru-RU"/>
        </a:p>
      </dgm:t>
    </dgm:pt>
    <dgm:pt modelId="{158C2F2F-CD4C-41A4-9BF1-4EE6BB71EF2B}" type="pres">
      <dgm:prSet presAssocID="{87F87657-5878-489B-AD9E-D11564656846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61F015-8E03-4EE8-BE2A-0E41257C526F}" type="pres">
      <dgm:prSet presAssocID="{0E7263FA-4199-4EB8-ACF7-834AE2BB0297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163ECC-0C9D-4641-BC45-AEF5E520280F}" type="presOf" srcId="{0E7263FA-4199-4EB8-ACF7-834AE2BB0297}" destId="{035AC64F-9B36-4E36-8EFD-AF3165D7BBD1}" srcOrd="0" destOrd="0" presId="urn:microsoft.com/office/officeart/2005/8/layout/target3"/>
    <dgm:cxn modelId="{FF640657-85E8-4AEC-826D-48D66258F28C}" type="presOf" srcId="{0E7263FA-4199-4EB8-ACF7-834AE2BB0297}" destId="{C161F015-8E03-4EE8-BE2A-0E41257C526F}" srcOrd="1" destOrd="0" presId="urn:microsoft.com/office/officeart/2005/8/layout/target3"/>
    <dgm:cxn modelId="{193A11AF-8888-476B-8F8C-4502E15FA7DF}" type="presOf" srcId="{87F87657-5878-489B-AD9E-D11564656846}" destId="{21367DE8-34DB-476E-99B0-BC4EDA0E5DA3}" srcOrd="0" destOrd="0" presId="urn:microsoft.com/office/officeart/2005/8/layout/target3"/>
    <dgm:cxn modelId="{B0CE1FE4-38AF-4877-82B3-0C37B1288A32}" srcId="{569B26A8-7CBD-42C6-8263-F6E25F3B24EF}" destId="{0E7263FA-4199-4EB8-ACF7-834AE2BB0297}" srcOrd="1" destOrd="0" parTransId="{DED973E1-8275-4BC1-BB5C-DCDEB6611AF3}" sibTransId="{50478949-5BF8-4328-91C8-F23785C7DD67}"/>
    <dgm:cxn modelId="{94468041-8068-4D83-857F-1D97058CF621}" type="presOf" srcId="{569B26A8-7CBD-42C6-8263-F6E25F3B24EF}" destId="{2C7098CE-1988-4DAB-95A0-01C8BC97AAC6}" srcOrd="0" destOrd="0" presId="urn:microsoft.com/office/officeart/2005/8/layout/target3"/>
    <dgm:cxn modelId="{2C311262-6F05-4317-A71D-D798B3E872D5}" srcId="{569B26A8-7CBD-42C6-8263-F6E25F3B24EF}" destId="{87F87657-5878-489B-AD9E-D11564656846}" srcOrd="0" destOrd="0" parTransId="{2647CA25-16F9-4FC0-8F96-56CB6AA1DE4A}" sibTransId="{F82BDFB8-7927-4DEA-A7A1-5A4DA805EC95}"/>
    <dgm:cxn modelId="{C73C4659-57B0-4367-A1B2-F1E3175FEEDB}" type="presOf" srcId="{87F87657-5878-489B-AD9E-D11564656846}" destId="{158C2F2F-CD4C-41A4-9BF1-4EE6BB71EF2B}" srcOrd="1" destOrd="0" presId="urn:microsoft.com/office/officeart/2005/8/layout/target3"/>
    <dgm:cxn modelId="{020ED97E-76DC-4D2A-8F07-136B3B843317}" type="presParOf" srcId="{2C7098CE-1988-4DAB-95A0-01C8BC97AAC6}" destId="{952EEF40-03F8-4711-A514-7247F17C5720}" srcOrd="0" destOrd="0" presId="urn:microsoft.com/office/officeart/2005/8/layout/target3"/>
    <dgm:cxn modelId="{2DF35735-69F0-4202-A8CE-073663BB8A19}" type="presParOf" srcId="{2C7098CE-1988-4DAB-95A0-01C8BC97AAC6}" destId="{3E0989D9-9432-4632-B289-2AE844B1DD98}" srcOrd="1" destOrd="0" presId="urn:microsoft.com/office/officeart/2005/8/layout/target3"/>
    <dgm:cxn modelId="{EC79F50A-7D8E-4397-B22F-3FBD9B397D53}" type="presParOf" srcId="{2C7098CE-1988-4DAB-95A0-01C8BC97AAC6}" destId="{21367DE8-34DB-476E-99B0-BC4EDA0E5DA3}" srcOrd="2" destOrd="0" presId="urn:microsoft.com/office/officeart/2005/8/layout/target3"/>
    <dgm:cxn modelId="{2B33B90B-EBD5-4523-8C14-F7F291C19A9D}" type="presParOf" srcId="{2C7098CE-1988-4DAB-95A0-01C8BC97AAC6}" destId="{4836ADB8-6136-4511-BC7F-6A832A701C8D}" srcOrd="3" destOrd="0" presId="urn:microsoft.com/office/officeart/2005/8/layout/target3"/>
    <dgm:cxn modelId="{4E89D176-9F9A-45C9-95BD-DF33E9C3C233}" type="presParOf" srcId="{2C7098CE-1988-4DAB-95A0-01C8BC97AAC6}" destId="{1B9E3429-CBD6-4B84-93E2-4DAB281EF0AB}" srcOrd="4" destOrd="0" presId="urn:microsoft.com/office/officeart/2005/8/layout/target3"/>
    <dgm:cxn modelId="{1684935F-420B-411C-9DBF-04B45DD1997D}" type="presParOf" srcId="{2C7098CE-1988-4DAB-95A0-01C8BC97AAC6}" destId="{035AC64F-9B36-4E36-8EFD-AF3165D7BBD1}" srcOrd="5" destOrd="0" presId="urn:microsoft.com/office/officeart/2005/8/layout/target3"/>
    <dgm:cxn modelId="{FD8734E9-F71D-4BA4-A9D5-F2BA2DC646DC}" type="presParOf" srcId="{2C7098CE-1988-4DAB-95A0-01C8BC97AAC6}" destId="{158C2F2F-CD4C-41A4-9BF1-4EE6BB71EF2B}" srcOrd="6" destOrd="0" presId="urn:microsoft.com/office/officeart/2005/8/layout/target3"/>
    <dgm:cxn modelId="{51A43919-3ED0-4A63-A054-F46D86BE2FAD}" type="presParOf" srcId="{2C7098CE-1988-4DAB-95A0-01C8BC97AAC6}" destId="{C161F015-8E03-4EE8-BE2A-0E41257C526F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32965CA-50CC-4403-A9AF-865002140A1C}" type="doc">
      <dgm:prSet loTypeId="urn:microsoft.com/office/officeart/2005/8/layout/pyramid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7D75B773-E197-4A48-854B-01D93B7D7517}">
      <dgm:prSet phldrT="[Текст]" custT="1"/>
      <dgm:spPr/>
      <dgm:t>
        <a:bodyPr/>
        <a:lstStyle/>
        <a:p>
          <a:r>
            <a:rPr lang="uk-UA" sz="1600" b="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Молодші та середні групи для дітей дошкільного віку </a:t>
          </a:r>
        </a:p>
        <a:p>
          <a:endParaRPr lang="uk-UA" sz="1600" noProof="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uk-UA" sz="18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більше </a:t>
          </a:r>
          <a:r>
            <a:rPr lang="uk-UA" sz="1800" b="1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 хвилин</a:t>
          </a:r>
          <a:endParaRPr lang="uk-UA" sz="1800" b="1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3E8D61-63C5-408E-9806-DE6D5967BDE5}" type="parTrans" cxnId="{C0961829-F72A-4112-8295-BE7C7E6A3055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934535-0BC5-46CD-ABD7-58A83B2F067F}" type="sibTrans" cxnId="{C0961829-F72A-4112-8295-BE7C7E6A3055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2EF374-1D5C-4AE5-9E8B-72AAA2D3B9CA}">
      <dgm:prSet phldrT="[Текст]" custT="1"/>
      <dgm:spPr/>
      <dgm:t>
        <a:bodyPr/>
        <a:lstStyle/>
        <a:p>
          <a:r>
            <a: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Для дітей старшого дошкільного віку</a:t>
          </a:r>
        </a:p>
        <a:p>
          <a:endParaRPr lang="uk-UA" sz="16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uk-UA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більше </a:t>
          </a:r>
          <a:r>
            <a:rPr lang="uk-UA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 хвилин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20BD8B-472C-432A-9D03-E1EC9D24FF25}" type="parTrans" cxnId="{0C7C7926-4F08-445B-8A29-545F610256AA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C8780A-9F59-4056-A314-755F2F4608B9}" type="sibTrans" cxnId="{0C7C7926-4F08-445B-8A29-545F610256AA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7D8628-3262-48BC-BE48-EDD28FBD59E9}" type="pres">
      <dgm:prSet presAssocID="{E32965CA-50CC-4403-A9AF-865002140A1C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uk-UA"/>
        </a:p>
      </dgm:t>
    </dgm:pt>
    <dgm:pt modelId="{1D4E59D6-450A-4E2D-9610-F161A5FD70C8}" type="pres">
      <dgm:prSet presAssocID="{E32965CA-50CC-4403-A9AF-865002140A1C}" presName="pyramid" presStyleLbl="node1" presStyleIdx="0" presStyleCnt="1"/>
      <dgm:spPr/>
    </dgm:pt>
    <dgm:pt modelId="{176CDD08-B1E6-489D-86E0-C70735CCA90C}" type="pres">
      <dgm:prSet presAssocID="{E32965CA-50CC-4403-A9AF-865002140A1C}" presName="theList" presStyleCnt="0"/>
      <dgm:spPr/>
    </dgm:pt>
    <dgm:pt modelId="{5D8CFD9E-AB37-4C5D-93BD-5D3F2F15C0EF}" type="pres">
      <dgm:prSet presAssocID="{7D75B773-E197-4A48-854B-01D93B7D7517}" presName="aNode" presStyleLbl="fgAcc1" presStyleIdx="0" presStyleCnt="2" custScaleX="151205" custLinFactNeighborX="26693" custLinFactNeighborY="62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48788B-4EE4-480C-8835-AC5E244FC9D3}" type="pres">
      <dgm:prSet presAssocID="{7D75B773-E197-4A48-854B-01D93B7D7517}" presName="aSpace" presStyleCnt="0"/>
      <dgm:spPr/>
    </dgm:pt>
    <dgm:pt modelId="{A8957623-0246-4936-8C58-67061CC03CFC}" type="pres">
      <dgm:prSet presAssocID="{342EF374-1D5C-4AE5-9E8B-72AAA2D3B9CA}" presName="aNode" presStyleLbl="fgAcc1" presStyleIdx="1" presStyleCnt="2" custScaleX="150975" custLinFactNeighborX="26694" custLinFactNeighborY="125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3BC399-545A-455A-AC5E-7EE3E5F19E34}" type="pres">
      <dgm:prSet presAssocID="{342EF374-1D5C-4AE5-9E8B-72AAA2D3B9CA}" presName="aSpace" presStyleCnt="0"/>
      <dgm:spPr/>
    </dgm:pt>
  </dgm:ptLst>
  <dgm:cxnLst>
    <dgm:cxn modelId="{C0961829-F72A-4112-8295-BE7C7E6A3055}" srcId="{E32965CA-50CC-4403-A9AF-865002140A1C}" destId="{7D75B773-E197-4A48-854B-01D93B7D7517}" srcOrd="0" destOrd="0" parTransId="{4A3E8D61-63C5-408E-9806-DE6D5967BDE5}" sibTransId="{83934535-0BC5-46CD-ABD7-58A83B2F067F}"/>
    <dgm:cxn modelId="{E80E33C7-2D78-4070-9B33-04DF0A2FCE9E}" type="presOf" srcId="{342EF374-1D5C-4AE5-9E8B-72AAA2D3B9CA}" destId="{A8957623-0246-4936-8C58-67061CC03CFC}" srcOrd="0" destOrd="0" presId="urn:microsoft.com/office/officeart/2005/8/layout/pyramid2"/>
    <dgm:cxn modelId="{0C7C7926-4F08-445B-8A29-545F610256AA}" srcId="{E32965CA-50CC-4403-A9AF-865002140A1C}" destId="{342EF374-1D5C-4AE5-9E8B-72AAA2D3B9CA}" srcOrd="1" destOrd="0" parTransId="{A020BD8B-472C-432A-9D03-E1EC9D24FF25}" sibTransId="{FCC8780A-9F59-4056-A314-755F2F4608B9}"/>
    <dgm:cxn modelId="{045F4B1F-F7A7-41D6-B39F-6B5E4E4A508A}" type="presOf" srcId="{7D75B773-E197-4A48-854B-01D93B7D7517}" destId="{5D8CFD9E-AB37-4C5D-93BD-5D3F2F15C0EF}" srcOrd="0" destOrd="0" presId="urn:microsoft.com/office/officeart/2005/8/layout/pyramid2"/>
    <dgm:cxn modelId="{263B0618-AD60-4E97-883E-7D6401897ED3}" type="presOf" srcId="{E32965CA-50CC-4403-A9AF-865002140A1C}" destId="{4E7D8628-3262-48BC-BE48-EDD28FBD59E9}" srcOrd="0" destOrd="0" presId="urn:microsoft.com/office/officeart/2005/8/layout/pyramid2"/>
    <dgm:cxn modelId="{EE0C9F68-931D-444A-B02E-7BB76EBC452D}" type="presParOf" srcId="{4E7D8628-3262-48BC-BE48-EDD28FBD59E9}" destId="{1D4E59D6-450A-4E2D-9610-F161A5FD70C8}" srcOrd="0" destOrd="0" presId="urn:microsoft.com/office/officeart/2005/8/layout/pyramid2"/>
    <dgm:cxn modelId="{EB600C9B-572E-4E54-AD84-DD6F9357C9BE}" type="presParOf" srcId="{4E7D8628-3262-48BC-BE48-EDD28FBD59E9}" destId="{176CDD08-B1E6-489D-86E0-C70735CCA90C}" srcOrd="1" destOrd="0" presId="urn:microsoft.com/office/officeart/2005/8/layout/pyramid2"/>
    <dgm:cxn modelId="{26FDF96C-2493-4D27-8B2E-6DF888D14D37}" type="presParOf" srcId="{176CDD08-B1E6-489D-86E0-C70735CCA90C}" destId="{5D8CFD9E-AB37-4C5D-93BD-5D3F2F15C0EF}" srcOrd="0" destOrd="0" presId="urn:microsoft.com/office/officeart/2005/8/layout/pyramid2"/>
    <dgm:cxn modelId="{8C561A83-6A6B-42A9-8846-8730C550107A}" type="presParOf" srcId="{176CDD08-B1E6-489D-86E0-C70735CCA90C}" destId="{E848788B-4EE4-480C-8835-AC5E244FC9D3}" srcOrd="1" destOrd="0" presId="urn:microsoft.com/office/officeart/2005/8/layout/pyramid2"/>
    <dgm:cxn modelId="{9313B206-245F-441F-A9FD-7381B08362F7}" type="presParOf" srcId="{176CDD08-B1E6-489D-86E0-C70735CCA90C}" destId="{A8957623-0246-4936-8C58-67061CC03CFC}" srcOrd="2" destOrd="0" presId="urn:microsoft.com/office/officeart/2005/8/layout/pyramid2"/>
    <dgm:cxn modelId="{D3E97C95-05C1-4817-86D8-00966CFA2B04}" type="presParOf" srcId="{176CDD08-B1E6-489D-86E0-C70735CCA90C}" destId="{1F3BC399-545A-455A-AC5E-7EE3E5F19E34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03ACDD-21CF-4594-9BB6-009DAFE94625}" type="doc">
      <dgm:prSet loTypeId="urn:microsoft.com/office/officeart/2009/3/layout/HorizontalOrganizationChart" loCatId="hierarchy" qsTypeId="urn:microsoft.com/office/officeart/2005/8/quickstyle/3d2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38260D0F-EA80-49E2-AC68-9C27AC6275B6}">
      <dgm:prSet phldrT="[Текст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C56919-AE46-44EF-BC4A-8C3359C9E8FC}" type="parTrans" cxnId="{4F28A780-B40D-4187-A2EB-A47A67A67258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58DC53-9D32-46F9-BF22-C5F9962472B8}" type="sibTrans" cxnId="{4F28A780-B40D-4187-A2EB-A47A67A67258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7D0E93-E263-4407-A8D2-104257FE31BA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Створити спільноту батьків у соціальних мережах </a:t>
          </a:r>
          <a:r>
            <a:rPr lang="uk-UA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Viber</a:t>
          </a:r>
          <a:r>
            <a: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uk-UA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Telegram</a:t>
          </a:r>
          <a:r>
            <a: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uk-UA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WhatsApp</a:t>
          </a:r>
          <a:endParaRPr lang="uk-UA" sz="14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A0B2DC-F213-4B9B-A987-36DD9FE70A6C}" type="parTrans" cxnId="{37D4B25F-601F-496E-976A-4D7C1DC1B162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773A1A-9680-41BF-8CFF-6C9D944E3642}" type="sibTrans" cxnId="{37D4B25F-601F-496E-976A-4D7C1DC1B162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2ECED3-5114-4679-94EE-2F01E3FAAA29}">
      <dgm:prSet phldrT="[Текст]" custT="1"/>
      <dgm:spPr/>
      <dgm:t>
        <a:bodyPr/>
        <a:lstStyle/>
        <a:p>
          <a:r>
            <a: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Організовувати зворотній зв’язок з батьками через соціальні мережі щодо надання освітніх послуг 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1B552D-AE06-48E1-9E7E-0312D2381510}" type="parTrans" cxnId="{33E1E17A-4BA4-4AF8-9830-3F8B0AC38569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D91E71-A89B-47C9-8E43-853E43A5DF49}" type="sibTrans" cxnId="{33E1E17A-4BA4-4AF8-9830-3F8B0AC38569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EF8D44-01A9-4739-A10B-DEE24F19C4BA}">
      <dgm:prSet phldrT="[Текст]" custT="1"/>
      <dgm:spPr/>
      <dgm:t>
        <a:bodyPr/>
        <a:lstStyle/>
        <a:p>
          <a:r>
            <a: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Здійснювати педагогічну підтримку сімей, консультативну та методичну допомогу </a:t>
          </a:r>
        </a:p>
        <a:p>
          <a:r>
            <a: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 різних питань виховання дітей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62167A-621E-4559-BA0A-A4A673DAB9BD}" type="parTrans" cxnId="{56F85577-13AD-4316-89F6-76E4B03E8F24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EE3586-E3CD-44C8-9F3E-62B0FC3F4900}" type="sibTrans" cxnId="{56F85577-13AD-4316-89F6-76E4B03E8F24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976FC0-C5D1-4C82-8B7B-7A028CBA7543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Проводити онлайн-заходи із батьками (збори, </a:t>
          </a:r>
          <a:r>
            <a:rPr lang="uk-UA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відеоконференції</a:t>
          </a:r>
          <a:r>
            <a: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uk-UA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B396EE-5682-49ED-95C9-6BB8431C051E}" type="parTrans" cxnId="{79491848-60B7-42FE-BCA5-8F1F553295A4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974B76-7F58-4ABA-B367-7B8C9EA59B4F}" type="sibTrans" cxnId="{79491848-60B7-42FE-BCA5-8F1F553295A4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C28907-8DAD-4C92-8712-8BD69A4F5768}">
      <dgm:prSet custT="1"/>
      <dgm:spPr/>
      <dgm:t>
        <a:bodyPr/>
        <a:lstStyle/>
        <a:p>
          <a:r>
            <a: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Надавати інформаційно-освітні послуги, рекомендації для батьків у </a:t>
          </a:r>
          <a:r>
            <a:rPr lang="uk-UA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месенджерах</a:t>
          </a:r>
          <a:r>
            <a: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Viber</a:t>
          </a:r>
          <a:r>
            <a: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uk-UA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Telegram</a:t>
          </a:r>
          <a:r>
            <a: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uk-UA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WhatsApp</a:t>
          </a:r>
          <a:r>
            <a: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щодо здійснення освітньої роботи за окремими темами (фото-, аудіо-, відео-, письмово тощо)</a:t>
          </a:r>
          <a:endParaRPr lang="uk-UA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12DEE0-F126-482C-A6A3-1FDC59E097A8}" type="parTrans" cxnId="{C1887E3E-5E86-42C8-B314-CF46D040719A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AAC637-D92C-40A6-B34B-D3D31108D24E}" type="sibTrans" cxnId="{C1887E3E-5E86-42C8-B314-CF46D040719A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6BB60C-81CF-431F-881B-E8E29132A06A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Створити віртуальну бібліотеку, «банк» освітніх ресурсів розвивальних ігор, </a:t>
          </a:r>
          <a:r>
            <a:rPr lang="uk-UA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відеозанять</a:t>
          </a:r>
          <a:r>
            <a: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із різних напрямків виховання</a:t>
          </a:r>
        </a:p>
      </dgm:t>
    </dgm:pt>
    <dgm:pt modelId="{B3A9E3BA-0A07-42CB-B63B-EBCC697E0649}" type="parTrans" cxnId="{CDA25E67-B554-433D-9D8F-6600AD4DE536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859134-26C9-4DA6-9016-68E4E9394384}" type="sibTrans" cxnId="{CDA25E67-B554-433D-9D8F-6600AD4DE536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A491AC-CF34-4C5C-9758-B78E3934AFA8}">
      <dgm:prSet custT="1"/>
      <dgm:spPr/>
      <dgm:t>
        <a:bodyPr/>
        <a:lstStyle/>
        <a:p>
          <a:pPr marL="0" indent="0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Постійно оновлювати й поповнювати публікації психолого-педагогічного та методичного спрямування</a:t>
          </a:r>
        </a:p>
      </dgm:t>
    </dgm:pt>
    <dgm:pt modelId="{96F56FD9-ECED-4F38-BEFE-3A199A0202F9}" type="parTrans" cxnId="{54DD1A37-67F4-4491-8144-4EA2A72529A1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962D9E-62F4-4D13-B3A6-4E9CE4990FB7}" type="sibTrans" cxnId="{54DD1A37-67F4-4491-8144-4EA2A72529A1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CC5D7D-BE6E-473F-AA29-CF5882D766C0}">
      <dgm:prSet custT="1"/>
      <dgm:spPr/>
      <dgm:t>
        <a:bodyPr/>
        <a:lstStyle/>
        <a:p>
          <a:r>
            <a: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Сприяти залученню дітей до освітнього процесу в зарубіжних країнах на період військових дій</a:t>
          </a:r>
          <a:endParaRPr lang="uk-UA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2E8B93-44E5-4488-BC7B-69905639D264}" type="parTrans" cxnId="{66655703-F5E2-4CEE-846A-F36B6ABCB3CD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FD1790-492B-441B-A256-7A2612C8B5F9}" type="sibTrans" cxnId="{66655703-F5E2-4CEE-846A-F36B6ABCB3CD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C7AFD7-0778-4875-8F7B-5F24A89EB2E6}">
      <dgm:prSet custT="1"/>
      <dgm:spPr/>
      <dgm:t>
        <a:bodyPr/>
        <a:lstStyle/>
        <a:p>
          <a:r>
            <a: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Організовувати індивідуальні консультації для батьків із фахівцями (практичним психологом, медичним працівником, спеціалістами закладу)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7393BD-0956-4223-8593-43C613B7103E}" type="parTrans" cxnId="{C827157F-54F9-41AB-BE33-F54C00419C34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67BFB5-936A-4E37-95C0-C3A704DA2F4F}" type="sibTrans" cxnId="{C827157F-54F9-41AB-BE33-F54C00419C34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8CC2B0-07EF-4BED-9E79-29E74724F4DF}" type="pres">
      <dgm:prSet presAssocID="{DE03ACDD-21CF-4594-9BB6-009DAFE9462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D88FDA0-0161-4D99-B82F-EFCE09E4D2AE}" type="pres">
      <dgm:prSet presAssocID="{38260D0F-EA80-49E2-AC68-9C27AC6275B6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ED4957D7-EC10-41D6-9809-B7B8F1669B3E}" type="pres">
      <dgm:prSet presAssocID="{38260D0F-EA80-49E2-AC68-9C27AC6275B6}" presName="rootComposite1" presStyleCnt="0"/>
      <dgm:spPr/>
      <dgm:t>
        <a:bodyPr/>
        <a:lstStyle/>
        <a:p>
          <a:endParaRPr lang="ru-RU"/>
        </a:p>
      </dgm:t>
    </dgm:pt>
    <dgm:pt modelId="{0B00AA72-129D-4E7F-8F74-61B7528D2F4F}" type="pres">
      <dgm:prSet presAssocID="{38260D0F-EA80-49E2-AC68-9C27AC6275B6}" presName="rootText1" presStyleLbl="node0" presStyleIdx="0" presStyleCnt="1" custScaleX="210631" custScaleY="581877" custLinFactX="-100000" custLinFactNeighborX="-137037" custLinFactNeighborY="16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6B96F90-540E-4F02-B35D-A55AC601FB30}" type="pres">
      <dgm:prSet presAssocID="{38260D0F-EA80-49E2-AC68-9C27AC6275B6}" presName="rootConnector1" presStyleLbl="node1" presStyleIdx="0" presStyleCnt="0"/>
      <dgm:spPr/>
      <dgm:t>
        <a:bodyPr/>
        <a:lstStyle/>
        <a:p>
          <a:endParaRPr lang="ru-RU"/>
        </a:p>
      </dgm:t>
    </dgm:pt>
    <dgm:pt modelId="{02E69A5B-B2DD-4D7B-843A-AC4C9C42A769}" type="pres">
      <dgm:prSet presAssocID="{38260D0F-EA80-49E2-AC68-9C27AC6275B6}" presName="hierChild2" presStyleCnt="0"/>
      <dgm:spPr/>
      <dgm:t>
        <a:bodyPr/>
        <a:lstStyle/>
        <a:p>
          <a:endParaRPr lang="ru-RU"/>
        </a:p>
      </dgm:t>
    </dgm:pt>
    <dgm:pt modelId="{336F93B8-08CE-4AF4-8999-A41B67809C5C}" type="pres">
      <dgm:prSet presAssocID="{18A0B2DC-F213-4B9B-A987-36DD9FE70A6C}" presName="Name64" presStyleLbl="parChTrans1D2" presStyleIdx="0" presStyleCnt="9"/>
      <dgm:spPr/>
      <dgm:t>
        <a:bodyPr/>
        <a:lstStyle/>
        <a:p>
          <a:endParaRPr lang="ru-RU"/>
        </a:p>
      </dgm:t>
    </dgm:pt>
    <dgm:pt modelId="{E8B01354-A347-45C9-A782-DD09AA4BE8C2}" type="pres">
      <dgm:prSet presAssocID="{897D0E93-E263-4407-A8D2-104257FE31BA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57ED42F4-A231-42B9-A182-EF767D0270B5}" type="pres">
      <dgm:prSet presAssocID="{897D0E93-E263-4407-A8D2-104257FE31BA}" presName="rootComposite" presStyleCnt="0"/>
      <dgm:spPr/>
      <dgm:t>
        <a:bodyPr/>
        <a:lstStyle/>
        <a:p>
          <a:endParaRPr lang="ru-RU"/>
        </a:p>
      </dgm:t>
    </dgm:pt>
    <dgm:pt modelId="{480C93C5-321F-4637-B9E6-7B939970761E}" type="pres">
      <dgm:prSet presAssocID="{897D0E93-E263-4407-A8D2-104257FE31BA}" presName="rootText" presStyleLbl="node2" presStyleIdx="0" presStyleCnt="9" custScaleX="695296" custScaleY="1169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FB7955-55E1-4E74-8E0F-F4B0C8A66142}" type="pres">
      <dgm:prSet presAssocID="{897D0E93-E263-4407-A8D2-104257FE31BA}" presName="rootConnector" presStyleLbl="node2" presStyleIdx="0" presStyleCnt="9"/>
      <dgm:spPr/>
      <dgm:t>
        <a:bodyPr/>
        <a:lstStyle/>
        <a:p>
          <a:endParaRPr lang="ru-RU"/>
        </a:p>
      </dgm:t>
    </dgm:pt>
    <dgm:pt modelId="{BB34F268-732C-41FC-A7D8-F6F788D6B282}" type="pres">
      <dgm:prSet presAssocID="{897D0E93-E263-4407-A8D2-104257FE31BA}" presName="hierChild4" presStyleCnt="0"/>
      <dgm:spPr/>
      <dgm:t>
        <a:bodyPr/>
        <a:lstStyle/>
        <a:p>
          <a:endParaRPr lang="ru-RU"/>
        </a:p>
      </dgm:t>
    </dgm:pt>
    <dgm:pt modelId="{33D5444C-DEB1-4A5C-8F12-5A36CA12EE92}" type="pres">
      <dgm:prSet presAssocID="{897D0E93-E263-4407-A8D2-104257FE31BA}" presName="hierChild5" presStyleCnt="0"/>
      <dgm:spPr/>
      <dgm:t>
        <a:bodyPr/>
        <a:lstStyle/>
        <a:p>
          <a:endParaRPr lang="ru-RU"/>
        </a:p>
      </dgm:t>
    </dgm:pt>
    <dgm:pt modelId="{550A67E6-37D3-4702-86AD-882CED80A01B}" type="pres">
      <dgm:prSet presAssocID="{20B396EE-5682-49ED-95C9-6BB8431C051E}" presName="Name64" presStyleLbl="parChTrans1D2" presStyleIdx="1" presStyleCnt="9"/>
      <dgm:spPr/>
      <dgm:t>
        <a:bodyPr/>
        <a:lstStyle/>
        <a:p>
          <a:endParaRPr lang="ru-RU"/>
        </a:p>
      </dgm:t>
    </dgm:pt>
    <dgm:pt modelId="{BDA21D91-5ACC-46EE-B2BB-500610900956}" type="pres">
      <dgm:prSet presAssocID="{13976FC0-C5D1-4C82-8B7B-7A028CBA7543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5E57C870-3F00-4792-BE81-C497B1666BAE}" type="pres">
      <dgm:prSet presAssocID="{13976FC0-C5D1-4C82-8B7B-7A028CBA7543}" presName="rootComposite" presStyleCnt="0"/>
      <dgm:spPr/>
      <dgm:t>
        <a:bodyPr/>
        <a:lstStyle/>
        <a:p>
          <a:endParaRPr lang="ru-RU"/>
        </a:p>
      </dgm:t>
    </dgm:pt>
    <dgm:pt modelId="{E48B87B3-CB9F-4D70-8D01-8707CABF6A90}" type="pres">
      <dgm:prSet presAssocID="{13976FC0-C5D1-4C82-8B7B-7A028CBA7543}" presName="rootText" presStyleLbl="node2" presStyleIdx="1" presStyleCnt="9" custScaleX="695296" custScaleY="1357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60D59A-BE6A-4366-9604-0AC4C5E8E699}" type="pres">
      <dgm:prSet presAssocID="{13976FC0-C5D1-4C82-8B7B-7A028CBA7543}" presName="rootConnector" presStyleLbl="node2" presStyleIdx="1" presStyleCnt="9"/>
      <dgm:spPr/>
      <dgm:t>
        <a:bodyPr/>
        <a:lstStyle/>
        <a:p>
          <a:endParaRPr lang="ru-RU"/>
        </a:p>
      </dgm:t>
    </dgm:pt>
    <dgm:pt modelId="{2DD47760-713E-42D6-ADB1-9DE5ECB825C1}" type="pres">
      <dgm:prSet presAssocID="{13976FC0-C5D1-4C82-8B7B-7A028CBA7543}" presName="hierChild4" presStyleCnt="0"/>
      <dgm:spPr/>
      <dgm:t>
        <a:bodyPr/>
        <a:lstStyle/>
        <a:p>
          <a:endParaRPr lang="ru-RU"/>
        </a:p>
      </dgm:t>
    </dgm:pt>
    <dgm:pt modelId="{818E845C-E317-450E-A77B-4876F069AFE6}" type="pres">
      <dgm:prSet presAssocID="{13976FC0-C5D1-4C82-8B7B-7A028CBA7543}" presName="hierChild5" presStyleCnt="0"/>
      <dgm:spPr/>
      <dgm:t>
        <a:bodyPr/>
        <a:lstStyle/>
        <a:p>
          <a:endParaRPr lang="ru-RU"/>
        </a:p>
      </dgm:t>
    </dgm:pt>
    <dgm:pt modelId="{EA21C511-8F29-4E84-9951-82F23ADBE1D4}" type="pres">
      <dgm:prSet presAssocID="{6612DEE0-F126-482C-A6A3-1FDC59E097A8}" presName="Name64" presStyleLbl="parChTrans1D2" presStyleIdx="2" presStyleCnt="9"/>
      <dgm:spPr/>
      <dgm:t>
        <a:bodyPr/>
        <a:lstStyle/>
        <a:p>
          <a:endParaRPr lang="ru-RU"/>
        </a:p>
      </dgm:t>
    </dgm:pt>
    <dgm:pt modelId="{A212B452-A7C9-40C4-91AB-43EEE36ABCE1}" type="pres">
      <dgm:prSet presAssocID="{48C28907-8DAD-4C92-8712-8BD69A4F5768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A42601F0-9B66-43B4-9CA4-E748BC7EB127}" type="pres">
      <dgm:prSet presAssocID="{48C28907-8DAD-4C92-8712-8BD69A4F5768}" presName="rootComposite" presStyleCnt="0"/>
      <dgm:spPr/>
      <dgm:t>
        <a:bodyPr/>
        <a:lstStyle/>
        <a:p>
          <a:endParaRPr lang="ru-RU"/>
        </a:p>
      </dgm:t>
    </dgm:pt>
    <dgm:pt modelId="{7872EB5E-1211-4D25-8C52-611D17DA17A7}" type="pres">
      <dgm:prSet presAssocID="{48C28907-8DAD-4C92-8712-8BD69A4F5768}" presName="rootText" presStyleLbl="node2" presStyleIdx="2" presStyleCnt="9" custScaleX="692975" custScaleY="2312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4F3ACAF-A78A-4276-A30D-F6133FC5831E}" type="pres">
      <dgm:prSet presAssocID="{48C28907-8DAD-4C92-8712-8BD69A4F5768}" presName="rootConnector" presStyleLbl="node2" presStyleIdx="2" presStyleCnt="9"/>
      <dgm:spPr/>
      <dgm:t>
        <a:bodyPr/>
        <a:lstStyle/>
        <a:p>
          <a:endParaRPr lang="ru-RU"/>
        </a:p>
      </dgm:t>
    </dgm:pt>
    <dgm:pt modelId="{3F39265D-E57B-4C32-8FA8-A3A3BF013A54}" type="pres">
      <dgm:prSet presAssocID="{48C28907-8DAD-4C92-8712-8BD69A4F5768}" presName="hierChild4" presStyleCnt="0"/>
      <dgm:spPr/>
      <dgm:t>
        <a:bodyPr/>
        <a:lstStyle/>
        <a:p>
          <a:endParaRPr lang="ru-RU"/>
        </a:p>
      </dgm:t>
    </dgm:pt>
    <dgm:pt modelId="{746FD03D-388E-4253-88D8-437881930D9B}" type="pres">
      <dgm:prSet presAssocID="{48C28907-8DAD-4C92-8712-8BD69A4F5768}" presName="hierChild5" presStyleCnt="0"/>
      <dgm:spPr/>
      <dgm:t>
        <a:bodyPr/>
        <a:lstStyle/>
        <a:p>
          <a:endParaRPr lang="ru-RU"/>
        </a:p>
      </dgm:t>
    </dgm:pt>
    <dgm:pt modelId="{E21C2804-2A0F-4F81-88E8-77A6F9A7AC40}" type="pres">
      <dgm:prSet presAssocID="{B3A9E3BA-0A07-42CB-B63B-EBCC697E0649}" presName="Name64" presStyleLbl="parChTrans1D2" presStyleIdx="3" presStyleCnt="9"/>
      <dgm:spPr/>
      <dgm:t>
        <a:bodyPr/>
        <a:lstStyle/>
        <a:p>
          <a:endParaRPr lang="ru-RU"/>
        </a:p>
      </dgm:t>
    </dgm:pt>
    <dgm:pt modelId="{132BA11E-2DEB-4A21-833A-A23432A24952}" type="pres">
      <dgm:prSet presAssocID="{746BB60C-81CF-431F-881B-E8E29132A06A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79592146-FA22-4918-82F8-56E839AE1B9A}" type="pres">
      <dgm:prSet presAssocID="{746BB60C-81CF-431F-881B-E8E29132A06A}" presName="rootComposite" presStyleCnt="0"/>
      <dgm:spPr/>
      <dgm:t>
        <a:bodyPr/>
        <a:lstStyle/>
        <a:p>
          <a:endParaRPr lang="ru-RU"/>
        </a:p>
      </dgm:t>
    </dgm:pt>
    <dgm:pt modelId="{17752562-E4D5-4A1B-954B-E62680B72F3A}" type="pres">
      <dgm:prSet presAssocID="{746BB60C-81CF-431F-881B-E8E29132A06A}" presName="rootText" presStyleLbl="node2" presStyleIdx="3" presStyleCnt="9" custScaleX="692975" custScaleY="1499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507C24-4B04-45D8-9065-330F34DED25A}" type="pres">
      <dgm:prSet presAssocID="{746BB60C-81CF-431F-881B-E8E29132A06A}" presName="rootConnector" presStyleLbl="node2" presStyleIdx="3" presStyleCnt="9"/>
      <dgm:spPr/>
      <dgm:t>
        <a:bodyPr/>
        <a:lstStyle/>
        <a:p>
          <a:endParaRPr lang="ru-RU"/>
        </a:p>
      </dgm:t>
    </dgm:pt>
    <dgm:pt modelId="{21ECBB26-F22A-4DB9-86A3-AF4D63B13AC0}" type="pres">
      <dgm:prSet presAssocID="{746BB60C-81CF-431F-881B-E8E29132A06A}" presName="hierChild4" presStyleCnt="0"/>
      <dgm:spPr/>
      <dgm:t>
        <a:bodyPr/>
        <a:lstStyle/>
        <a:p>
          <a:endParaRPr lang="ru-RU"/>
        </a:p>
      </dgm:t>
    </dgm:pt>
    <dgm:pt modelId="{3D354F8C-C43E-40D9-8FC7-44C485A6AC79}" type="pres">
      <dgm:prSet presAssocID="{746BB60C-81CF-431F-881B-E8E29132A06A}" presName="hierChild5" presStyleCnt="0"/>
      <dgm:spPr/>
      <dgm:t>
        <a:bodyPr/>
        <a:lstStyle/>
        <a:p>
          <a:endParaRPr lang="ru-RU"/>
        </a:p>
      </dgm:t>
    </dgm:pt>
    <dgm:pt modelId="{1B6E580F-48F1-4FF0-B9E5-7D983C11AC6C}" type="pres">
      <dgm:prSet presAssocID="{96F56FD9-ECED-4F38-BEFE-3A199A0202F9}" presName="Name64" presStyleLbl="parChTrans1D2" presStyleIdx="4" presStyleCnt="9"/>
      <dgm:spPr/>
      <dgm:t>
        <a:bodyPr/>
        <a:lstStyle/>
        <a:p>
          <a:endParaRPr lang="ru-RU"/>
        </a:p>
      </dgm:t>
    </dgm:pt>
    <dgm:pt modelId="{E7D30163-F629-4731-A833-09204099F6CE}" type="pres">
      <dgm:prSet presAssocID="{A4A491AC-CF34-4C5C-9758-B78E3934AFA8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C6A9962A-8258-4F44-B37F-9F1D8132CD0B}" type="pres">
      <dgm:prSet presAssocID="{A4A491AC-CF34-4C5C-9758-B78E3934AFA8}" presName="rootComposite" presStyleCnt="0"/>
      <dgm:spPr/>
      <dgm:t>
        <a:bodyPr/>
        <a:lstStyle/>
        <a:p>
          <a:endParaRPr lang="ru-RU"/>
        </a:p>
      </dgm:t>
    </dgm:pt>
    <dgm:pt modelId="{6CE042A3-014D-41ED-9FA0-8D990034D8B9}" type="pres">
      <dgm:prSet presAssocID="{A4A491AC-CF34-4C5C-9758-B78E3934AFA8}" presName="rootText" presStyleLbl="node2" presStyleIdx="4" presStyleCnt="9" custScaleX="696097" custScaleY="1755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B289291-4726-44E5-A074-5C1EFD3B8C35}" type="pres">
      <dgm:prSet presAssocID="{A4A491AC-CF34-4C5C-9758-B78E3934AFA8}" presName="rootConnector" presStyleLbl="node2" presStyleIdx="4" presStyleCnt="9"/>
      <dgm:spPr/>
      <dgm:t>
        <a:bodyPr/>
        <a:lstStyle/>
        <a:p>
          <a:endParaRPr lang="ru-RU"/>
        </a:p>
      </dgm:t>
    </dgm:pt>
    <dgm:pt modelId="{F70CA6E9-9B8F-45BD-891B-E172662EE48A}" type="pres">
      <dgm:prSet presAssocID="{A4A491AC-CF34-4C5C-9758-B78E3934AFA8}" presName="hierChild4" presStyleCnt="0"/>
      <dgm:spPr/>
      <dgm:t>
        <a:bodyPr/>
        <a:lstStyle/>
        <a:p>
          <a:endParaRPr lang="ru-RU"/>
        </a:p>
      </dgm:t>
    </dgm:pt>
    <dgm:pt modelId="{65EF2E5E-A192-4192-8325-28A67F87F917}" type="pres">
      <dgm:prSet presAssocID="{A4A491AC-CF34-4C5C-9758-B78E3934AFA8}" presName="hierChild5" presStyleCnt="0"/>
      <dgm:spPr/>
      <dgm:t>
        <a:bodyPr/>
        <a:lstStyle/>
        <a:p>
          <a:endParaRPr lang="ru-RU"/>
        </a:p>
      </dgm:t>
    </dgm:pt>
    <dgm:pt modelId="{BF418978-9C3E-4DB1-9B37-242FE4F1BCE3}" type="pres">
      <dgm:prSet presAssocID="{D62E8B93-44E5-4488-BC7B-69905639D264}" presName="Name64" presStyleLbl="parChTrans1D2" presStyleIdx="5" presStyleCnt="9"/>
      <dgm:spPr/>
      <dgm:t>
        <a:bodyPr/>
        <a:lstStyle/>
        <a:p>
          <a:endParaRPr lang="ru-RU"/>
        </a:p>
      </dgm:t>
    </dgm:pt>
    <dgm:pt modelId="{5328CABA-A304-4022-976C-24BEA4CAD2E8}" type="pres">
      <dgm:prSet presAssocID="{B7CC5D7D-BE6E-473F-AA29-CF5882D766C0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631447E-91D4-4757-869D-9952C8BADA5C}" type="pres">
      <dgm:prSet presAssocID="{B7CC5D7D-BE6E-473F-AA29-CF5882D766C0}" presName="rootComposite" presStyleCnt="0"/>
      <dgm:spPr/>
      <dgm:t>
        <a:bodyPr/>
        <a:lstStyle/>
        <a:p>
          <a:endParaRPr lang="ru-RU"/>
        </a:p>
      </dgm:t>
    </dgm:pt>
    <dgm:pt modelId="{78231C36-835E-44CF-8F84-33EEE06C2420}" type="pres">
      <dgm:prSet presAssocID="{B7CC5D7D-BE6E-473F-AA29-CF5882D766C0}" presName="rootText" presStyleLbl="node2" presStyleIdx="5" presStyleCnt="9" custScaleX="697617" custScaleY="1766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DA6D68-B349-4E8B-B236-52AD5EB32F26}" type="pres">
      <dgm:prSet presAssocID="{B7CC5D7D-BE6E-473F-AA29-CF5882D766C0}" presName="rootConnector" presStyleLbl="node2" presStyleIdx="5" presStyleCnt="9"/>
      <dgm:spPr/>
      <dgm:t>
        <a:bodyPr/>
        <a:lstStyle/>
        <a:p>
          <a:endParaRPr lang="ru-RU"/>
        </a:p>
      </dgm:t>
    </dgm:pt>
    <dgm:pt modelId="{DD515186-2B82-4E5E-818A-0B393F4837CA}" type="pres">
      <dgm:prSet presAssocID="{B7CC5D7D-BE6E-473F-AA29-CF5882D766C0}" presName="hierChild4" presStyleCnt="0"/>
      <dgm:spPr/>
      <dgm:t>
        <a:bodyPr/>
        <a:lstStyle/>
        <a:p>
          <a:endParaRPr lang="ru-RU"/>
        </a:p>
      </dgm:t>
    </dgm:pt>
    <dgm:pt modelId="{F826C8FE-3B0D-4F17-BDB9-9F6AF48B713D}" type="pres">
      <dgm:prSet presAssocID="{B7CC5D7D-BE6E-473F-AA29-CF5882D766C0}" presName="hierChild5" presStyleCnt="0"/>
      <dgm:spPr/>
      <dgm:t>
        <a:bodyPr/>
        <a:lstStyle/>
        <a:p>
          <a:endParaRPr lang="ru-RU"/>
        </a:p>
      </dgm:t>
    </dgm:pt>
    <dgm:pt modelId="{AE6A8857-D28E-4B88-B39C-3E82D8441F8F}" type="pres">
      <dgm:prSet presAssocID="{8F1B552D-AE06-48E1-9E7E-0312D2381510}" presName="Name64" presStyleLbl="parChTrans1D2" presStyleIdx="6" presStyleCnt="9"/>
      <dgm:spPr/>
      <dgm:t>
        <a:bodyPr/>
        <a:lstStyle/>
        <a:p>
          <a:endParaRPr lang="ru-RU"/>
        </a:p>
      </dgm:t>
    </dgm:pt>
    <dgm:pt modelId="{C36D63D6-369F-4EF1-99F8-B81C4603B120}" type="pres">
      <dgm:prSet presAssocID="{A72ECED3-5114-4679-94EE-2F01E3FAAA29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13611336-C41D-4EF2-897D-4E6BA5430296}" type="pres">
      <dgm:prSet presAssocID="{A72ECED3-5114-4679-94EE-2F01E3FAAA29}" presName="rootComposite" presStyleCnt="0"/>
      <dgm:spPr/>
      <dgm:t>
        <a:bodyPr/>
        <a:lstStyle/>
        <a:p>
          <a:endParaRPr lang="ru-RU"/>
        </a:p>
      </dgm:t>
    </dgm:pt>
    <dgm:pt modelId="{2D6D8027-B730-4E01-985B-046C30446F44}" type="pres">
      <dgm:prSet presAssocID="{A72ECED3-5114-4679-94EE-2F01E3FAAA29}" presName="rootText" presStyleLbl="node2" presStyleIdx="6" presStyleCnt="9" custScaleX="698418" custScaleY="1462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61C48DA-0EDE-4E27-AAA8-2CFB425E2A1E}" type="pres">
      <dgm:prSet presAssocID="{A72ECED3-5114-4679-94EE-2F01E3FAAA29}" presName="rootConnector" presStyleLbl="node2" presStyleIdx="6" presStyleCnt="9"/>
      <dgm:spPr/>
      <dgm:t>
        <a:bodyPr/>
        <a:lstStyle/>
        <a:p>
          <a:endParaRPr lang="ru-RU"/>
        </a:p>
      </dgm:t>
    </dgm:pt>
    <dgm:pt modelId="{FFD6DE1E-7D0D-4D3F-8BD9-078DC8B9A67F}" type="pres">
      <dgm:prSet presAssocID="{A72ECED3-5114-4679-94EE-2F01E3FAAA29}" presName="hierChild4" presStyleCnt="0"/>
      <dgm:spPr/>
      <dgm:t>
        <a:bodyPr/>
        <a:lstStyle/>
        <a:p>
          <a:endParaRPr lang="ru-RU"/>
        </a:p>
      </dgm:t>
    </dgm:pt>
    <dgm:pt modelId="{CB65AA63-02D5-4CEA-A2A3-2CC9B523CE68}" type="pres">
      <dgm:prSet presAssocID="{A72ECED3-5114-4679-94EE-2F01E3FAAA29}" presName="hierChild5" presStyleCnt="0"/>
      <dgm:spPr/>
      <dgm:t>
        <a:bodyPr/>
        <a:lstStyle/>
        <a:p>
          <a:endParaRPr lang="ru-RU"/>
        </a:p>
      </dgm:t>
    </dgm:pt>
    <dgm:pt modelId="{F406C59E-20E9-47B5-ABB7-010E465FFE64}" type="pres">
      <dgm:prSet presAssocID="{2E62167A-621E-4559-BA0A-A4A673DAB9BD}" presName="Name64" presStyleLbl="parChTrans1D2" presStyleIdx="7" presStyleCnt="9"/>
      <dgm:spPr/>
      <dgm:t>
        <a:bodyPr/>
        <a:lstStyle/>
        <a:p>
          <a:endParaRPr lang="ru-RU"/>
        </a:p>
      </dgm:t>
    </dgm:pt>
    <dgm:pt modelId="{2BB00535-BBDC-4F23-A656-FA59FD9C1E13}" type="pres">
      <dgm:prSet presAssocID="{F4EF8D44-01A9-4739-A10B-DEE24F19C4BA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76D02B50-9131-4249-ADE9-4F22CC360F14}" type="pres">
      <dgm:prSet presAssocID="{F4EF8D44-01A9-4739-A10B-DEE24F19C4BA}" presName="rootComposite" presStyleCnt="0"/>
      <dgm:spPr/>
      <dgm:t>
        <a:bodyPr/>
        <a:lstStyle/>
        <a:p>
          <a:endParaRPr lang="ru-RU"/>
        </a:p>
      </dgm:t>
    </dgm:pt>
    <dgm:pt modelId="{9058E14F-6B06-4932-BF37-F0CED36ECA44}" type="pres">
      <dgm:prSet presAssocID="{F4EF8D44-01A9-4739-A10B-DEE24F19C4BA}" presName="rootText" presStyleLbl="node2" presStyleIdx="7" presStyleCnt="9" custScaleX="699938" custScaleY="1392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03D0963-0276-4865-83AA-C0E38D7674ED}" type="pres">
      <dgm:prSet presAssocID="{F4EF8D44-01A9-4739-A10B-DEE24F19C4BA}" presName="rootConnector" presStyleLbl="node2" presStyleIdx="7" presStyleCnt="9"/>
      <dgm:spPr/>
      <dgm:t>
        <a:bodyPr/>
        <a:lstStyle/>
        <a:p>
          <a:endParaRPr lang="ru-RU"/>
        </a:p>
      </dgm:t>
    </dgm:pt>
    <dgm:pt modelId="{E775D829-B009-4517-BA04-B0789173C4E3}" type="pres">
      <dgm:prSet presAssocID="{F4EF8D44-01A9-4739-A10B-DEE24F19C4BA}" presName="hierChild4" presStyleCnt="0"/>
      <dgm:spPr/>
      <dgm:t>
        <a:bodyPr/>
        <a:lstStyle/>
        <a:p>
          <a:endParaRPr lang="ru-RU"/>
        </a:p>
      </dgm:t>
    </dgm:pt>
    <dgm:pt modelId="{6EAB8BE2-5A99-481F-9046-B5FD2E207F26}" type="pres">
      <dgm:prSet presAssocID="{F4EF8D44-01A9-4739-A10B-DEE24F19C4BA}" presName="hierChild5" presStyleCnt="0"/>
      <dgm:spPr/>
      <dgm:t>
        <a:bodyPr/>
        <a:lstStyle/>
        <a:p>
          <a:endParaRPr lang="ru-RU"/>
        </a:p>
      </dgm:t>
    </dgm:pt>
    <dgm:pt modelId="{8E06E8E5-2A57-4C2B-AAB8-C9E13B6A3148}" type="pres">
      <dgm:prSet presAssocID="{BB7393BD-0956-4223-8593-43C613B7103E}" presName="Name64" presStyleLbl="parChTrans1D2" presStyleIdx="8" presStyleCnt="9"/>
      <dgm:spPr/>
      <dgm:t>
        <a:bodyPr/>
        <a:lstStyle/>
        <a:p>
          <a:endParaRPr lang="ru-RU"/>
        </a:p>
      </dgm:t>
    </dgm:pt>
    <dgm:pt modelId="{3C90729C-6992-45BD-8DA6-E0EB0E08393A}" type="pres">
      <dgm:prSet presAssocID="{E7C7AFD7-0778-4875-8F7B-5F24A89EB2E6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51591AB3-13D3-4822-B104-E366FC7B7287}" type="pres">
      <dgm:prSet presAssocID="{E7C7AFD7-0778-4875-8F7B-5F24A89EB2E6}" presName="rootComposite" presStyleCnt="0"/>
      <dgm:spPr/>
      <dgm:t>
        <a:bodyPr/>
        <a:lstStyle/>
        <a:p>
          <a:endParaRPr lang="ru-RU"/>
        </a:p>
      </dgm:t>
    </dgm:pt>
    <dgm:pt modelId="{2E9ED66E-11DA-4A94-B65B-C3C5E4088F48}" type="pres">
      <dgm:prSet presAssocID="{E7C7AFD7-0778-4875-8F7B-5F24A89EB2E6}" presName="rootText" presStyleLbl="node2" presStyleIdx="8" presStyleCnt="9" custScaleX="697071" custScaleY="1555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D5E3FC-A715-4216-B739-AD2EB5FA48FB}" type="pres">
      <dgm:prSet presAssocID="{E7C7AFD7-0778-4875-8F7B-5F24A89EB2E6}" presName="rootConnector" presStyleLbl="node2" presStyleIdx="8" presStyleCnt="9"/>
      <dgm:spPr/>
      <dgm:t>
        <a:bodyPr/>
        <a:lstStyle/>
        <a:p>
          <a:endParaRPr lang="ru-RU"/>
        </a:p>
      </dgm:t>
    </dgm:pt>
    <dgm:pt modelId="{A8C91E99-5C91-4479-AB25-A2C6C2880901}" type="pres">
      <dgm:prSet presAssocID="{E7C7AFD7-0778-4875-8F7B-5F24A89EB2E6}" presName="hierChild4" presStyleCnt="0"/>
      <dgm:spPr/>
      <dgm:t>
        <a:bodyPr/>
        <a:lstStyle/>
        <a:p>
          <a:endParaRPr lang="ru-RU"/>
        </a:p>
      </dgm:t>
    </dgm:pt>
    <dgm:pt modelId="{D4F24916-1D4C-43E2-B043-8929964F43E3}" type="pres">
      <dgm:prSet presAssocID="{E7C7AFD7-0778-4875-8F7B-5F24A89EB2E6}" presName="hierChild5" presStyleCnt="0"/>
      <dgm:spPr/>
      <dgm:t>
        <a:bodyPr/>
        <a:lstStyle/>
        <a:p>
          <a:endParaRPr lang="ru-RU"/>
        </a:p>
      </dgm:t>
    </dgm:pt>
    <dgm:pt modelId="{3D9D0864-FB22-4DA0-95B7-22E8D2AB9B00}" type="pres">
      <dgm:prSet presAssocID="{38260D0F-EA80-49E2-AC68-9C27AC6275B6}" presName="hierChild3" presStyleCnt="0"/>
      <dgm:spPr/>
      <dgm:t>
        <a:bodyPr/>
        <a:lstStyle/>
        <a:p>
          <a:endParaRPr lang="ru-RU"/>
        </a:p>
      </dgm:t>
    </dgm:pt>
  </dgm:ptLst>
  <dgm:cxnLst>
    <dgm:cxn modelId="{B80B420B-31F4-4FD8-ADD0-3483A08A76BB}" type="presOf" srcId="{8F1B552D-AE06-48E1-9E7E-0312D2381510}" destId="{AE6A8857-D28E-4B88-B39C-3E82D8441F8F}" srcOrd="0" destOrd="0" presId="urn:microsoft.com/office/officeart/2009/3/layout/HorizontalOrganizationChart"/>
    <dgm:cxn modelId="{417F43CD-69DC-4F09-A171-40B66595FA1C}" type="presOf" srcId="{DE03ACDD-21CF-4594-9BB6-009DAFE94625}" destId="{148CC2B0-07EF-4BED-9E79-29E74724F4DF}" srcOrd="0" destOrd="0" presId="urn:microsoft.com/office/officeart/2009/3/layout/HorizontalOrganizationChart"/>
    <dgm:cxn modelId="{DC5CC879-CFEF-4D60-8B35-A4396E89B27A}" type="presOf" srcId="{18A0B2DC-F213-4B9B-A987-36DD9FE70A6C}" destId="{336F93B8-08CE-4AF4-8999-A41B67809C5C}" srcOrd="0" destOrd="0" presId="urn:microsoft.com/office/officeart/2009/3/layout/HorizontalOrganizationChart"/>
    <dgm:cxn modelId="{C827157F-54F9-41AB-BE33-F54C00419C34}" srcId="{38260D0F-EA80-49E2-AC68-9C27AC6275B6}" destId="{E7C7AFD7-0778-4875-8F7B-5F24A89EB2E6}" srcOrd="8" destOrd="0" parTransId="{BB7393BD-0956-4223-8593-43C613B7103E}" sibTransId="{A767BFB5-936A-4E37-95C0-C3A704DA2F4F}"/>
    <dgm:cxn modelId="{114C174F-B874-4D95-8363-F30C10C2D9E3}" type="presOf" srcId="{48C28907-8DAD-4C92-8712-8BD69A4F5768}" destId="{44F3ACAF-A78A-4276-A30D-F6133FC5831E}" srcOrd="1" destOrd="0" presId="urn:microsoft.com/office/officeart/2009/3/layout/HorizontalOrganizationChart"/>
    <dgm:cxn modelId="{33E1E17A-4BA4-4AF8-9830-3F8B0AC38569}" srcId="{38260D0F-EA80-49E2-AC68-9C27AC6275B6}" destId="{A72ECED3-5114-4679-94EE-2F01E3FAAA29}" srcOrd="6" destOrd="0" parTransId="{8F1B552D-AE06-48E1-9E7E-0312D2381510}" sibTransId="{8AD91E71-A89B-47C9-8E43-853E43A5DF49}"/>
    <dgm:cxn modelId="{54DD1A37-67F4-4491-8144-4EA2A72529A1}" srcId="{38260D0F-EA80-49E2-AC68-9C27AC6275B6}" destId="{A4A491AC-CF34-4C5C-9758-B78E3934AFA8}" srcOrd="4" destOrd="0" parTransId="{96F56FD9-ECED-4F38-BEFE-3A199A0202F9}" sibTransId="{6C962D9E-62F4-4D13-B3A6-4E9CE4990FB7}"/>
    <dgm:cxn modelId="{CA494531-0145-446B-922F-8B82A9879F8B}" type="presOf" srcId="{897D0E93-E263-4407-A8D2-104257FE31BA}" destId="{480C93C5-321F-4637-B9E6-7B939970761E}" srcOrd="0" destOrd="0" presId="urn:microsoft.com/office/officeart/2009/3/layout/HorizontalOrganizationChart"/>
    <dgm:cxn modelId="{6479DEAE-03CD-4D2D-9DED-DA46AAA2B0A1}" type="presOf" srcId="{D62E8B93-44E5-4488-BC7B-69905639D264}" destId="{BF418978-9C3E-4DB1-9B37-242FE4F1BCE3}" srcOrd="0" destOrd="0" presId="urn:microsoft.com/office/officeart/2009/3/layout/HorizontalOrganizationChart"/>
    <dgm:cxn modelId="{38742D4F-439A-4DD0-8F91-3B861F22AFB9}" type="presOf" srcId="{E7C7AFD7-0778-4875-8F7B-5F24A89EB2E6}" destId="{2E9ED66E-11DA-4A94-B65B-C3C5E4088F48}" srcOrd="0" destOrd="0" presId="urn:microsoft.com/office/officeart/2009/3/layout/HorizontalOrganizationChart"/>
    <dgm:cxn modelId="{C1887E3E-5E86-42C8-B314-CF46D040719A}" srcId="{38260D0F-EA80-49E2-AC68-9C27AC6275B6}" destId="{48C28907-8DAD-4C92-8712-8BD69A4F5768}" srcOrd="2" destOrd="0" parTransId="{6612DEE0-F126-482C-A6A3-1FDC59E097A8}" sibTransId="{1CAAC637-D92C-40A6-B34B-D3D31108D24E}"/>
    <dgm:cxn modelId="{3C543614-E5E5-40EF-B718-1883824EB806}" type="presOf" srcId="{2E62167A-621E-4559-BA0A-A4A673DAB9BD}" destId="{F406C59E-20E9-47B5-ABB7-010E465FFE64}" srcOrd="0" destOrd="0" presId="urn:microsoft.com/office/officeart/2009/3/layout/HorizontalOrganizationChart"/>
    <dgm:cxn modelId="{B8063673-925D-47B3-A5A3-3AA9EA95B88A}" type="presOf" srcId="{A4A491AC-CF34-4C5C-9758-B78E3934AFA8}" destId="{0B289291-4726-44E5-A074-5C1EFD3B8C35}" srcOrd="1" destOrd="0" presId="urn:microsoft.com/office/officeart/2009/3/layout/HorizontalOrganizationChart"/>
    <dgm:cxn modelId="{CDA25E67-B554-433D-9D8F-6600AD4DE536}" srcId="{38260D0F-EA80-49E2-AC68-9C27AC6275B6}" destId="{746BB60C-81CF-431F-881B-E8E29132A06A}" srcOrd="3" destOrd="0" parTransId="{B3A9E3BA-0A07-42CB-B63B-EBCC697E0649}" sibTransId="{79859134-26C9-4DA6-9016-68E4E9394384}"/>
    <dgm:cxn modelId="{24A05926-61C5-4D1A-811F-CC5E83AE436B}" type="presOf" srcId="{B3A9E3BA-0A07-42CB-B63B-EBCC697E0649}" destId="{E21C2804-2A0F-4F81-88E8-77A6F9A7AC40}" srcOrd="0" destOrd="0" presId="urn:microsoft.com/office/officeart/2009/3/layout/HorizontalOrganizationChart"/>
    <dgm:cxn modelId="{8FF81392-2DF5-4737-818E-BC30CA7FE43F}" type="presOf" srcId="{96F56FD9-ECED-4F38-BEFE-3A199A0202F9}" destId="{1B6E580F-48F1-4FF0-B9E5-7D983C11AC6C}" srcOrd="0" destOrd="0" presId="urn:microsoft.com/office/officeart/2009/3/layout/HorizontalOrganizationChart"/>
    <dgm:cxn modelId="{4F28A780-B40D-4187-A2EB-A47A67A67258}" srcId="{DE03ACDD-21CF-4594-9BB6-009DAFE94625}" destId="{38260D0F-EA80-49E2-AC68-9C27AC6275B6}" srcOrd="0" destOrd="0" parTransId="{9EC56919-AE46-44EF-BC4A-8C3359C9E8FC}" sibTransId="{C858DC53-9D32-46F9-BF22-C5F9962472B8}"/>
    <dgm:cxn modelId="{2121E611-38B2-450D-80BC-7E5EBA595B3F}" type="presOf" srcId="{13976FC0-C5D1-4C82-8B7B-7A028CBA7543}" destId="{E48B87B3-CB9F-4D70-8D01-8707CABF6A90}" srcOrd="0" destOrd="0" presId="urn:microsoft.com/office/officeart/2009/3/layout/HorizontalOrganizationChart"/>
    <dgm:cxn modelId="{50B06684-D1D0-43A4-B9BF-A39E74FEC132}" type="presOf" srcId="{13976FC0-C5D1-4C82-8B7B-7A028CBA7543}" destId="{1260D59A-BE6A-4366-9604-0AC4C5E8E699}" srcOrd="1" destOrd="0" presId="urn:microsoft.com/office/officeart/2009/3/layout/HorizontalOrganizationChart"/>
    <dgm:cxn modelId="{79491848-60B7-42FE-BCA5-8F1F553295A4}" srcId="{38260D0F-EA80-49E2-AC68-9C27AC6275B6}" destId="{13976FC0-C5D1-4C82-8B7B-7A028CBA7543}" srcOrd="1" destOrd="0" parTransId="{20B396EE-5682-49ED-95C9-6BB8431C051E}" sibTransId="{1D974B76-7F58-4ABA-B367-7B8C9EA59B4F}"/>
    <dgm:cxn modelId="{2BCFBA51-E0AB-4FF1-88FB-D2C8BA3D4230}" type="presOf" srcId="{746BB60C-81CF-431F-881B-E8E29132A06A}" destId="{17752562-E4D5-4A1B-954B-E62680B72F3A}" srcOrd="0" destOrd="0" presId="urn:microsoft.com/office/officeart/2009/3/layout/HorizontalOrganizationChart"/>
    <dgm:cxn modelId="{CDFF3A5C-8040-4397-9546-C3909795B72C}" type="presOf" srcId="{20B396EE-5682-49ED-95C9-6BB8431C051E}" destId="{550A67E6-37D3-4702-86AD-882CED80A01B}" srcOrd="0" destOrd="0" presId="urn:microsoft.com/office/officeart/2009/3/layout/HorizontalOrganizationChart"/>
    <dgm:cxn modelId="{F0813229-4D0B-4AB2-A724-5CD1857A9DA0}" type="presOf" srcId="{BB7393BD-0956-4223-8593-43C613B7103E}" destId="{8E06E8E5-2A57-4C2B-AAB8-C9E13B6A3148}" srcOrd="0" destOrd="0" presId="urn:microsoft.com/office/officeart/2009/3/layout/HorizontalOrganizationChart"/>
    <dgm:cxn modelId="{DCBF3FBD-D27E-4F55-ADCD-092B4750E552}" type="presOf" srcId="{A72ECED3-5114-4679-94EE-2F01E3FAAA29}" destId="{2D6D8027-B730-4E01-985B-046C30446F44}" srcOrd="0" destOrd="0" presId="urn:microsoft.com/office/officeart/2009/3/layout/HorizontalOrganizationChart"/>
    <dgm:cxn modelId="{E95663F3-51DB-468B-A58F-044D3044CB5F}" type="presOf" srcId="{897D0E93-E263-4407-A8D2-104257FE31BA}" destId="{C0FB7955-55E1-4E74-8E0F-F4B0C8A66142}" srcOrd="1" destOrd="0" presId="urn:microsoft.com/office/officeart/2009/3/layout/HorizontalOrganizationChart"/>
    <dgm:cxn modelId="{D5569272-AC75-46C5-810E-7680725334D2}" type="presOf" srcId="{B7CC5D7D-BE6E-473F-AA29-CF5882D766C0}" destId="{E7DA6D68-B349-4E8B-B236-52AD5EB32F26}" srcOrd="1" destOrd="0" presId="urn:microsoft.com/office/officeart/2009/3/layout/HorizontalOrganizationChart"/>
    <dgm:cxn modelId="{2219BA6A-5008-4BD2-ACD1-E9C86AC20E75}" type="presOf" srcId="{F4EF8D44-01A9-4739-A10B-DEE24F19C4BA}" destId="{503D0963-0276-4865-83AA-C0E38D7674ED}" srcOrd="1" destOrd="0" presId="urn:microsoft.com/office/officeart/2009/3/layout/HorizontalOrganizationChart"/>
    <dgm:cxn modelId="{C4BC2C95-EEB6-42F6-BC96-4736F2B58552}" type="presOf" srcId="{B7CC5D7D-BE6E-473F-AA29-CF5882D766C0}" destId="{78231C36-835E-44CF-8F84-33EEE06C2420}" srcOrd="0" destOrd="0" presId="urn:microsoft.com/office/officeart/2009/3/layout/HorizontalOrganizationChart"/>
    <dgm:cxn modelId="{F746F746-2DE7-467D-AA1A-51702CC39532}" type="presOf" srcId="{38260D0F-EA80-49E2-AC68-9C27AC6275B6}" destId="{0B00AA72-129D-4E7F-8F74-61B7528D2F4F}" srcOrd="0" destOrd="0" presId="urn:microsoft.com/office/officeart/2009/3/layout/HorizontalOrganizationChart"/>
    <dgm:cxn modelId="{140689E4-9716-4133-A2D6-942D2CD271DF}" type="presOf" srcId="{F4EF8D44-01A9-4739-A10B-DEE24F19C4BA}" destId="{9058E14F-6B06-4932-BF37-F0CED36ECA44}" srcOrd="0" destOrd="0" presId="urn:microsoft.com/office/officeart/2009/3/layout/HorizontalOrganizationChart"/>
    <dgm:cxn modelId="{37D4B25F-601F-496E-976A-4D7C1DC1B162}" srcId="{38260D0F-EA80-49E2-AC68-9C27AC6275B6}" destId="{897D0E93-E263-4407-A8D2-104257FE31BA}" srcOrd="0" destOrd="0" parTransId="{18A0B2DC-F213-4B9B-A987-36DD9FE70A6C}" sibTransId="{52773A1A-9680-41BF-8CFF-6C9D944E3642}"/>
    <dgm:cxn modelId="{7ED4AC09-0183-4A1D-96BB-5F10E4D5E287}" type="presOf" srcId="{A72ECED3-5114-4679-94EE-2F01E3FAAA29}" destId="{F61C48DA-0EDE-4E27-AAA8-2CFB425E2A1E}" srcOrd="1" destOrd="0" presId="urn:microsoft.com/office/officeart/2009/3/layout/HorizontalOrganizationChart"/>
    <dgm:cxn modelId="{66655703-F5E2-4CEE-846A-F36B6ABCB3CD}" srcId="{38260D0F-EA80-49E2-AC68-9C27AC6275B6}" destId="{B7CC5D7D-BE6E-473F-AA29-CF5882D766C0}" srcOrd="5" destOrd="0" parTransId="{D62E8B93-44E5-4488-BC7B-69905639D264}" sibTransId="{78FD1790-492B-441B-A256-7A2612C8B5F9}"/>
    <dgm:cxn modelId="{24003C8C-4D45-43BD-AAA7-86FA7E0A888D}" type="presOf" srcId="{38260D0F-EA80-49E2-AC68-9C27AC6275B6}" destId="{46B96F90-540E-4F02-B35D-A55AC601FB30}" srcOrd="1" destOrd="0" presId="urn:microsoft.com/office/officeart/2009/3/layout/HorizontalOrganizationChart"/>
    <dgm:cxn modelId="{E00F318D-A539-4C01-AA39-BA00D406CE7B}" type="presOf" srcId="{48C28907-8DAD-4C92-8712-8BD69A4F5768}" destId="{7872EB5E-1211-4D25-8C52-611D17DA17A7}" srcOrd="0" destOrd="0" presId="urn:microsoft.com/office/officeart/2009/3/layout/HorizontalOrganizationChart"/>
    <dgm:cxn modelId="{56F85577-13AD-4316-89F6-76E4B03E8F24}" srcId="{38260D0F-EA80-49E2-AC68-9C27AC6275B6}" destId="{F4EF8D44-01A9-4739-A10B-DEE24F19C4BA}" srcOrd="7" destOrd="0" parTransId="{2E62167A-621E-4559-BA0A-A4A673DAB9BD}" sibTransId="{34EE3586-E3CD-44C8-9F3E-62B0FC3F4900}"/>
    <dgm:cxn modelId="{F62091E5-63C4-47C1-8E56-AE502D8ADAB6}" type="presOf" srcId="{746BB60C-81CF-431F-881B-E8E29132A06A}" destId="{12507C24-4B04-45D8-9065-330F34DED25A}" srcOrd="1" destOrd="0" presId="urn:microsoft.com/office/officeart/2009/3/layout/HorizontalOrganizationChart"/>
    <dgm:cxn modelId="{3DFBD148-7053-47F2-9E1F-71326B415862}" type="presOf" srcId="{A4A491AC-CF34-4C5C-9758-B78E3934AFA8}" destId="{6CE042A3-014D-41ED-9FA0-8D990034D8B9}" srcOrd="0" destOrd="0" presId="urn:microsoft.com/office/officeart/2009/3/layout/HorizontalOrganizationChart"/>
    <dgm:cxn modelId="{CC41915A-86B3-425D-9784-19C159D3BCB1}" type="presOf" srcId="{E7C7AFD7-0778-4875-8F7B-5F24A89EB2E6}" destId="{ADD5E3FC-A715-4216-B739-AD2EB5FA48FB}" srcOrd="1" destOrd="0" presId="urn:microsoft.com/office/officeart/2009/3/layout/HorizontalOrganizationChart"/>
    <dgm:cxn modelId="{90A29B79-F573-410A-A5C7-7C491C1674CE}" type="presOf" srcId="{6612DEE0-F126-482C-A6A3-1FDC59E097A8}" destId="{EA21C511-8F29-4E84-9951-82F23ADBE1D4}" srcOrd="0" destOrd="0" presId="urn:microsoft.com/office/officeart/2009/3/layout/HorizontalOrganizationChart"/>
    <dgm:cxn modelId="{31E26A51-D89A-4DF2-8EDB-9488A605BBEB}" type="presParOf" srcId="{148CC2B0-07EF-4BED-9E79-29E74724F4DF}" destId="{6D88FDA0-0161-4D99-B82F-EFCE09E4D2AE}" srcOrd="0" destOrd="0" presId="urn:microsoft.com/office/officeart/2009/3/layout/HorizontalOrganizationChart"/>
    <dgm:cxn modelId="{0F668F8B-ACF1-46C9-9947-CF387F7787B3}" type="presParOf" srcId="{6D88FDA0-0161-4D99-B82F-EFCE09E4D2AE}" destId="{ED4957D7-EC10-41D6-9809-B7B8F1669B3E}" srcOrd="0" destOrd="0" presId="urn:microsoft.com/office/officeart/2009/3/layout/HorizontalOrganizationChart"/>
    <dgm:cxn modelId="{238FF0CF-7A3D-45C6-9F0A-EA6AD6DF2049}" type="presParOf" srcId="{ED4957D7-EC10-41D6-9809-B7B8F1669B3E}" destId="{0B00AA72-129D-4E7F-8F74-61B7528D2F4F}" srcOrd="0" destOrd="0" presId="urn:microsoft.com/office/officeart/2009/3/layout/HorizontalOrganizationChart"/>
    <dgm:cxn modelId="{4D4B81CE-A74C-4D9D-ACA3-D4534FA92DA9}" type="presParOf" srcId="{ED4957D7-EC10-41D6-9809-B7B8F1669B3E}" destId="{46B96F90-540E-4F02-B35D-A55AC601FB30}" srcOrd="1" destOrd="0" presId="urn:microsoft.com/office/officeart/2009/3/layout/HorizontalOrganizationChart"/>
    <dgm:cxn modelId="{0AC34C99-BEDA-4B4F-A9AA-A3809C8A9A37}" type="presParOf" srcId="{6D88FDA0-0161-4D99-B82F-EFCE09E4D2AE}" destId="{02E69A5B-B2DD-4D7B-843A-AC4C9C42A769}" srcOrd="1" destOrd="0" presId="urn:microsoft.com/office/officeart/2009/3/layout/HorizontalOrganizationChart"/>
    <dgm:cxn modelId="{33461A34-0EF9-47E0-9B39-CF2ACA25EF6A}" type="presParOf" srcId="{02E69A5B-B2DD-4D7B-843A-AC4C9C42A769}" destId="{336F93B8-08CE-4AF4-8999-A41B67809C5C}" srcOrd="0" destOrd="0" presId="urn:microsoft.com/office/officeart/2009/3/layout/HorizontalOrganizationChart"/>
    <dgm:cxn modelId="{440F5154-ED92-47B6-AA6C-A9028A3794AE}" type="presParOf" srcId="{02E69A5B-B2DD-4D7B-843A-AC4C9C42A769}" destId="{E8B01354-A347-45C9-A782-DD09AA4BE8C2}" srcOrd="1" destOrd="0" presId="urn:microsoft.com/office/officeart/2009/3/layout/HorizontalOrganizationChart"/>
    <dgm:cxn modelId="{CB6D734E-CE4C-4B1E-AD08-09829C93246F}" type="presParOf" srcId="{E8B01354-A347-45C9-A782-DD09AA4BE8C2}" destId="{57ED42F4-A231-42B9-A182-EF767D0270B5}" srcOrd="0" destOrd="0" presId="urn:microsoft.com/office/officeart/2009/3/layout/HorizontalOrganizationChart"/>
    <dgm:cxn modelId="{EB10663D-9CF1-40B3-83C3-0254580845F3}" type="presParOf" srcId="{57ED42F4-A231-42B9-A182-EF767D0270B5}" destId="{480C93C5-321F-4637-B9E6-7B939970761E}" srcOrd="0" destOrd="0" presId="urn:microsoft.com/office/officeart/2009/3/layout/HorizontalOrganizationChart"/>
    <dgm:cxn modelId="{B3B18C46-AA20-4E7D-9632-FB5A46CA11EB}" type="presParOf" srcId="{57ED42F4-A231-42B9-A182-EF767D0270B5}" destId="{C0FB7955-55E1-4E74-8E0F-F4B0C8A66142}" srcOrd="1" destOrd="0" presId="urn:microsoft.com/office/officeart/2009/3/layout/HorizontalOrganizationChart"/>
    <dgm:cxn modelId="{29463F92-A32D-42D3-82DB-8A215B5713CA}" type="presParOf" srcId="{E8B01354-A347-45C9-A782-DD09AA4BE8C2}" destId="{BB34F268-732C-41FC-A7D8-F6F788D6B282}" srcOrd="1" destOrd="0" presId="urn:microsoft.com/office/officeart/2009/3/layout/HorizontalOrganizationChart"/>
    <dgm:cxn modelId="{69BCB60E-852D-4831-B0FD-6E995A1A3B7C}" type="presParOf" srcId="{E8B01354-A347-45C9-A782-DD09AA4BE8C2}" destId="{33D5444C-DEB1-4A5C-8F12-5A36CA12EE92}" srcOrd="2" destOrd="0" presId="urn:microsoft.com/office/officeart/2009/3/layout/HorizontalOrganizationChart"/>
    <dgm:cxn modelId="{1F7A6C0E-166F-4D51-8608-8FFB95424146}" type="presParOf" srcId="{02E69A5B-B2DD-4D7B-843A-AC4C9C42A769}" destId="{550A67E6-37D3-4702-86AD-882CED80A01B}" srcOrd="2" destOrd="0" presId="urn:microsoft.com/office/officeart/2009/3/layout/HorizontalOrganizationChart"/>
    <dgm:cxn modelId="{2FDFA977-E388-495D-830A-47F7B825152E}" type="presParOf" srcId="{02E69A5B-B2DD-4D7B-843A-AC4C9C42A769}" destId="{BDA21D91-5ACC-46EE-B2BB-500610900956}" srcOrd="3" destOrd="0" presId="urn:microsoft.com/office/officeart/2009/3/layout/HorizontalOrganizationChart"/>
    <dgm:cxn modelId="{0599952A-BC01-45EF-B598-04B3D2789877}" type="presParOf" srcId="{BDA21D91-5ACC-46EE-B2BB-500610900956}" destId="{5E57C870-3F00-4792-BE81-C497B1666BAE}" srcOrd="0" destOrd="0" presId="urn:microsoft.com/office/officeart/2009/3/layout/HorizontalOrganizationChart"/>
    <dgm:cxn modelId="{D5CC28F6-6EFD-486B-B609-D039CB51A6FD}" type="presParOf" srcId="{5E57C870-3F00-4792-BE81-C497B1666BAE}" destId="{E48B87B3-CB9F-4D70-8D01-8707CABF6A90}" srcOrd="0" destOrd="0" presId="urn:microsoft.com/office/officeart/2009/3/layout/HorizontalOrganizationChart"/>
    <dgm:cxn modelId="{08627AC2-BF78-4B07-9B63-E7551167E454}" type="presParOf" srcId="{5E57C870-3F00-4792-BE81-C497B1666BAE}" destId="{1260D59A-BE6A-4366-9604-0AC4C5E8E699}" srcOrd="1" destOrd="0" presId="urn:microsoft.com/office/officeart/2009/3/layout/HorizontalOrganizationChart"/>
    <dgm:cxn modelId="{7D393CDF-4788-49FD-8C51-EB6079C5FB4A}" type="presParOf" srcId="{BDA21D91-5ACC-46EE-B2BB-500610900956}" destId="{2DD47760-713E-42D6-ADB1-9DE5ECB825C1}" srcOrd="1" destOrd="0" presId="urn:microsoft.com/office/officeart/2009/3/layout/HorizontalOrganizationChart"/>
    <dgm:cxn modelId="{2767E32D-3E86-4F69-A9BB-A28F25637002}" type="presParOf" srcId="{BDA21D91-5ACC-46EE-B2BB-500610900956}" destId="{818E845C-E317-450E-A77B-4876F069AFE6}" srcOrd="2" destOrd="0" presId="urn:microsoft.com/office/officeart/2009/3/layout/HorizontalOrganizationChart"/>
    <dgm:cxn modelId="{D1C9A279-1E2E-478F-9D7D-985572D650F8}" type="presParOf" srcId="{02E69A5B-B2DD-4D7B-843A-AC4C9C42A769}" destId="{EA21C511-8F29-4E84-9951-82F23ADBE1D4}" srcOrd="4" destOrd="0" presId="urn:microsoft.com/office/officeart/2009/3/layout/HorizontalOrganizationChart"/>
    <dgm:cxn modelId="{939CCDE3-DEE1-4197-B891-021887DE62FD}" type="presParOf" srcId="{02E69A5B-B2DD-4D7B-843A-AC4C9C42A769}" destId="{A212B452-A7C9-40C4-91AB-43EEE36ABCE1}" srcOrd="5" destOrd="0" presId="urn:microsoft.com/office/officeart/2009/3/layout/HorizontalOrganizationChart"/>
    <dgm:cxn modelId="{90A16B2A-D822-40D3-B222-A5059D70FCDF}" type="presParOf" srcId="{A212B452-A7C9-40C4-91AB-43EEE36ABCE1}" destId="{A42601F0-9B66-43B4-9CA4-E748BC7EB127}" srcOrd="0" destOrd="0" presId="urn:microsoft.com/office/officeart/2009/3/layout/HorizontalOrganizationChart"/>
    <dgm:cxn modelId="{17140968-0CBD-406A-9BE5-5DCB9FB97EFA}" type="presParOf" srcId="{A42601F0-9B66-43B4-9CA4-E748BC7EB127}" destId="{7872EB5E-1211-4D25-8C52-611D17DA17A7}" srcOrd="0" destOrd="0" presId="urn:microsoft.com/office/officeart/2009/3/layout/HorizontalOrganizationChart"/>
    <dgm:cxn modelId="{CE7AC919-91D6-4AA5-A3C3-16608223847F}" type="presParOf" srcId="{A42601F0-9B66-43B4-9CA4-E748BC7EB127}" destId="{44F3ACAF-A78A-4276-A30D-F6133FC5831E}" srcOrd="1" destOrd="0" presId="urn:microsoft.com/office/officeart/2009/3/layout/HorizontalOrganizationChart"/>
    <dgm:cxn modelId="{91AEC227-4BC8-4E61-9E36-E48BDD6D268C}" type="presParOf" srcId="{A212B452-A7C9-40C4-91AB-43EEE36ABCE1}" destId="{3F39265D-E57B-4C32-8FA8-A3A3BF013A54}" srcOrd="1" destOrd="0" presId="urn:microsoft.com/office/officeart/2009/3/layout/HorizontalOrganizationChart"/>
    <dgm:cxn modelId="{1C6BB74F-9DDD-42C4-A929-F75F8791A660}" type="presParOf" srcId="{A212B452-A7C9-40C4-91AB-43EEE36ABCE1}" destId="{746FD03D-388E-4253-88D8-437881930D9B}" srcOrd="2" destOrd="0" presId="urn:microsoft.com/office/officeart/2009/3/layout/HorizontalOrganizationChart"/>
    <dgm:cxn modelId="{B862DDC3-32BB-4DC7-8E1C-308652086A65}" type="presParOf" srcId="{02E69A5B-B2DD-4D7B-843A-AC4C9C42A769}" destId="{E21C2804-2A0F-4F81-88E8-77A6F9A7AC40}" srcOrd="6" destOrd="0" presId="urn:microsoft.com/office/officeart/2009/3/layout/HorizontalOrganizationChart"/>
    <dgm:cxn modelId="{C041CEEA-DB99-42A9-9C7D-012684A3E56F}" type="presParOf" srcId="{02E69A5B-B2DD-4D7B-843A-AC4C9C42A769}" destId="{132BA11E-2DEB-4A21-833A-A23432A24952}" srcOrd="7" destOrd="0" presId="urn:microsoft.com/office/officeart/2009/3/layout/HorizontalOrganizationChart"/>
    <dgm:cxn modelId="{4CEB2494-A282-4C6D-83DD-FB1117A8DF99}" type="presParOf" srcId="{132BA11E-2DEB-4A21-833A-A23432A24952}" destId="{79592146-FA22-4918-82F8-56E839AE1B9A}" srcOrd="0" destOrd="0" presId="urn:microsoft.com/office/officeart/2009/3/layout/HorizontalOrganizationChart"/>
    <dgm:cxn modelId="{3DB656DF-C97B-46A5-A649-5BA0186EF208}" type="presParOf" srcId="{79592146-FA22-4918-82F8-56E839AE1B9A}" destId="{17752562-E4D5-4A1B-954B-E62680B72F3A}" srcOrd="0" destOrd="0" presId="urn:microsoft.com/office/officeart/2009/3/layout/HorizontalOrganizationChart"/>
    <dgm:cxn modelId="{424ADDF4-D54C-4034-94FF-3989069C8879}" type="presParOf" srcId="{79592146-FA22-4918-82F8-56E839AE1B9A}" destId="{12507C24-4B04-45D8-9065-330F34DED25A}" srcOrd="1" destOrd="0" presId="urn:microsoft.com/office/officeart/2009/3/layout/HorizontalOrganizationChart"/>
    <dgm:cxn modelId="{52B75C9F-04AE-4960-9BBF-E5C001135E52}" type="presParOf" srcId="{132BA11E-2DEB-4A21-833A-A23432A24952}" destId="{21ECBB26-F22A-4DB9-86A3-AF4D63B13AC0}" srcOrd="1" destOrd="0" presId="urn:microsoft.com/office/officeart/2009/3/layout/HorizontalOrganizationChart"/>
    <dgm:cxn modelId="{119FF7D3-B413-4AED-B457-42C60166F096}" type="presParOf" srcId="{132BA11E-2DEB-4A21-833A-A23432A24952}" destId="{3D354F8C-C43E-40D9-8FC7-44C485A6AC79}" srcOrd="2" destOrd="0" presId="urn:microsoft.com/office/officeart/2009/3/layout/HorizontalOrganizationChart"/>
    <dgm:cxn modelId="{50C99EFE-7E2B-42AA-846F-E77806604EA8}" type="presParOf" srcId="{02E69A5B-B2DD-4D7B-843A-AC4C9C42A769}" destId="{1B6E580F-48F1-4FF0-B9E5-7D983C11AC6C}" srcOrd="8" destOrd="0" presId="urn:microsoft.com/office/officeart/2009/3/layout/HorizontalOrganizationChart"/>
    <dgm:cxn modelId="{1AE4C2A3-226C-4E63-8FE2-EC9A840A11D5}" type="presParOf" srcId="{02E69A5B-B2DD-4D7B-843A-AC4C9C42A769}" destId="{E7D30163-F629-4731-A833-09204099F6CE}" srcOrd="9" destOrd="0" presId="urn:microsoft.com/office/officeart/2009/3/layout/HorizontalOrganizationChart"/>
    <dgm:cxn modelId="{F4F8D824-72F7-43EF-8352-44AE2E7DC298}" type="presParOf" srcId="{E7D30163-F629-4731-A833-09204099F6CE}" destId="{C6A9962A-8258-4F44-B37F-9F1D8132CD0B}" srcOrd="0" destOrd="0" presId="urn:microsoft.com/office/officeart/2009/3/layout/HorizontalOrganizationChart"/>
    <dgm:cxn modelId="{AC3B3BCC-53AF-46DA-9B3F-75C549E2C665}" type="presParOf" srcId="{C6A9962A-8258-4F44-B37F-9F1D8132CD0B}" destId="{6CE042A3-014D-41ED-9FA0-8D990034D8B9}" srcOrd="0" destOrd="0" presId="urn:microsoft.com/office/officeart/2009/3/layout/HorizontalOrganizationChart"/>
    <dgm:cxn modelId="{666F49E3-B28E-46F8-93DB-3F75B7C10EF7}" type="presParOf" srcId="{C6A9962A-8258-4F44-B37F-9F1D8132CD0B}" destId="{0B289291-4726-44E5-A074-5C1EFD3B8C35}" srcOrd="1" destOrd="0" presId="urn:microsoft.com/office/officeart/2009/3/layout/HorizontalOrganizationChart"/>
    <dgm:cxn modelId="{E94985E3-7B46-45C0-9AD1-43C0F31F384A}" type="presParOf" srcId="{E7D30163-F629-4731-A833-09204099F6CE}" destId="{F70CA6E9-9B8F-45BD-891B-E172662EE48A}" srcOrd="1" destOrd="0" presId="urn:microsoft.com/office/officeart/2009/3/layout/HorizontalOrganizationChart"/>
    <dgm:cxn modelId="{47B64A65-A496-4DCD-B785-9F8C5768D566}" type="presParOf" srcId="{E7D30163-F629-4731-A833-09204099F6CE}" destId="{65EF2E5E-A192-4192-8325-28A67F87F917}" srcOrd="2" destOrd="0" presId="urn:microsoft.com/office/officeart/2009/3/layout/HorizontalOrganizationChart"/>
    <dgm:cxn modelId="{1FE1A216-AF2E-4444-9B9E-65F23ECFD944}" type="presParOf" srcId="{02E69A5B-B2DD-4D7B-843A-AC4C9C42A769}" destId="{BF418978-9C3E-4DB1-9B37-242FE4F1BCE3}" srcOrd="10" destOrd="0" presId="urn:microsoft.com/office/officeart/2009/3/layout/HorizontalOrganizationChart"/>
    <dgm:cxn modelId="{128CD180-B813-425E-B5E9-161397A18846}" type="presParOf" srcId="{02E69A5B-B2DD-4D7B-843A-AC4C9C42A769}" destId="{5328CABA-A304-4022-976C-24BEA4CAD2E8}" srcOrd="11" destOrd="0" presId="urn:microsoft.com/office/officeart/2009/3/layout/HorizontalOrganizationChart"/>
    <dgm:cxn modelId="{102364D1-251A-4607-9341-52CF55D34075}" type="presParOf" srcId="{5328CABA-A304-4022-976C-24BEA4CAD2E8}" destId="{4631447E-91D4-4757-869D-9952C8BADA5C}" srcOrd="0" destOrd="0" presId="urn:microsoft.com/office/officeart/2009/3/layout/HorizontalOrganizationChart"/>
    <dgm:cxn modelId="{FDFF39BF-95CF-4940-9142-E92CDB9E8FB3}" type="presParOf" srcId="{4631447E-91D4-4757-869D-9952C8BADA5C}" destId="{78231C36-835E-44CF-8F84-33EEE06C2420}" srcOrd="0" destOrd="0" presId="urn:microsoft.com/office/officeart/2009/3/layout/HorizontalOrganizationChart"/>
    <dgm:cxn modelId="{405A9748-0EC6-4A21-9284-BCB569608ED0}" type="presParOf" srcId="{4631447E-91D4-4757-869D-9952C8BADA5C}" destId="{E7DA6D68-B349-4E8B-B236-52AD5EB32F26}" srcOrd="1" destOrd="0" presId="urn:microsoft.com/office/officeart/2009/3/layout/HorizontalOrganizationChart"/>
    <dgm:cxn modelId="{6A4484E2-682F-478C-94AB-08E21D26D912}" type="presParOf" srcId="{5328CABA-A304-4022-976C-24BEA4CAD2E8}" destId="{DD515186-2B82-4E5E-818A-0B393F4837CA}" srcOrd="1" destOrd="0" presId="urn:microsoft.com/office/officeart/2009/3/layout/HorizontalOrganizationChart"/>
    <dgm:cxn modelId="{ADC619ED-998F-44D7-8970-E2136DF4A3C6}" type="presParOf" srcId="{5328CABA-A304-4022-976C-24BEA4CAD2E8}" destId="{F826C8FE-3B0D-4F17-BDB9-9F6AF48B713D}" srcOrd="2" destOrd="0" presId="urn:microsoft.com/office/officeart/2009/3/layout/HorizontalOrganizationChart"/>
    <dgm:cxn modelId="{755ACEAE-B79B-4FDC-A64A-407B38B5EF2C}" type="presParOf" srcId="{02E69A5B-B2DD-4D7B-843A-AC4C9C42A769}" destId="{AE6A8857-D28E-4B88-B39C-3E82D8441F8F}" srcOrd="12" destOrd="0" presId="urn:microsoft.com/office/officeart/2009/3/layout/HorizontalOrganizationChart"/>
    <dgm:cxn modelId="{7A67D706-F739-4189-BB74-636BFEF8E393}" type="presParOf" srcId="{02E69A5B-B2DD-4D7B-843A-AC4C9C42A769}" destId="{C36D63D6-369F-4EF1-99F8-B81C4603B120}" srcOrd="13" destOrd="0" presId="urn:microsoft.com/office/officeart/2009/3/layout/HorizontalOrganizationChart"/>
    <dgm:cxn modelId="{AD3FF7F2-0832-49E2-87C7-C99446FBB500}" type="presParOf" srcId="{C36D63D6-369F-4EF1-99F8-B81C4603B120}" destId="{13611336-C41D-4EF2-897D-4E6BA5430296}" srcOrd="0" destOrd="0" presId="urn:microsoft.com/office/officeart/2009/3/layout/HorizontalOrganizationChart"/>
    <dgm:cxn modelId="{48BED598-2456-4AEE-9C0C-DA50E10E652F}" type="presParOf" srcId="{13611336-C41D-4EF2-897D-4E6BA5430296}" destId="{2D6D8027-B730-4E01-985B-046C30446F44}" srcOrd="0" destOrd="0" presId="urn:microsoft.com/office/officeart/2009/3/layout/HorizontalOrganizationChart"/>
    <dgm:cxn modelId="{24A10A39-D1A6-47EE-B2C5-EC6001062243}" type="presParOf" srcId="{13611336-C41D-4EF2-897D-4E6BA5430296}" destId="{F61C48DA-0EDE-4E27-AAA8-2CFB425E2A1E}" srcOrd="1" destOrd="0" presId="urn:microsoft.com/office/officeart/2009/3/layout/HorizontalOrganizationChart"/>
    <dgm:cxn modelId="{A68E8F18-473B-4206-B982-8CF6BB1F115C}" type="presParOf" srcId="{C36D63D6-369F-4EF1-99F8-B81C4603B120}" destId="{FFD6DE1E-7D0D-4D3F-8BD9-078DC8B9A67F}" srcOrd="1" destOrd="0" presId="urn:microsoft.com/office/officeart/2009/3/layout/HorizontalOrganizationChart"/>
    <dgm:cxn modelId="{A8885E61-6269-4C51-9183-CF00194BE49B}" type="presParOf" srcId="{C36D63D6-369F-4EF1-99F8-B81C4603B120}" destId="{CB65AA63-02D5-4CEA-A2A3-2CC9B523CE68}" srcOrd="2" destOrd="0" presId="urn:microsoft.com/office/officeart/2009/3/layout/HorizontalOrganizationChart"/>
    <dgm:cxn modelId="{5C4A3FAB-02D2-4006-B6A3-9C3A6BF2ACE2}" type="presParOf" srcId="{02E69A5B-B2DD-4D7B-843A-AC4C9C42A769}" destId="{F406C59E-20E9-47B5-ABB7-010E465FFE64}" srcOrd="14" destOrd="0" presId="urn:microsoft.com/office/officeart/2009/3/layout/HorizontalOrganizationChart"/>
    <dgm:cxn modelId="{8A2245D8-94A6-42A0-86B4-2DA5126145A2}" type="presParOf" srcId="{02E69A5B-B2DD-4D7B-843A-AC4C9C42A769}" destId="{2BB00535-BBDC-4F23-A656-FA59FD9C1E13}" srcOrd="15" destOrd="0" presId="urn:microsoft.com/office/officeart/2009/3/layout/HorizontalOrganizationChart"/>
    <dgm:cxn modelId="{F9ED1E66-3121-4B76-AB0E-10EB8ED1AB50}" type="presParOf" srcId="{2BB00535-BBDC-4F23-A656-FA59FD9C1E13}" destId="{76D02B50-9131-4249-ADE9-4F22CC360F14}" srcOrd="0" destOrd="0" presId="urn:microsoft.com/office/officeart/2009/3/layout/HorizontalOrganizationChart"/>
    <dgm:cxn modelId="{F1778E98-DC9E-4FA3-98DA-0CB575CBA3B1}" type="presParOf" srcId="{76D02B50-9131-4249-ADE9-4F22CC360F14}" destId="{9058E14F-6B06-4932-BF37-F0CED36ECA44}" srcOrd="0" destOrd="0" presId="urn:microsoft.com/office/officeart/2009/3/layout/HorizontalOrganizationChart"/>
    <dgm:cxn modelId="{67179F6A-3FD1-4730-A879-CF0354E08607}" type="presParOf" srcId="{76D02B50-9131-4249-ADE9-4F22CC360F14}" destId="{503D0963-0276-4865-83AA-C0E38D7674ED}" srcOrd="1" destOrd="0" presId="urn:microsoft.com/office/officeart/2009/3/layout/HorizontalOrganizationChart"/>
    <dgm:cxn modelId="{AE04C397-D3B2-4B3E-A660-DCE9AA0F2C35}" type="presParOf" srcId="{2BB00535-BBDC-4F23-A656-FA59FD9C1E13}" destId="{E775D829-B009-4517-BA04-B0789173C4E3}" srcOrd="1" destOrd="0" presId="urn:microsoft.com/office/officeart/2009/3/layout/HorizontalOrganizationChart"/>
    <dgm:cxn modelId="{4C5BDCA4-18CE-4AD2-8EA1-0D292A21BE51}" type="presParOf" srcId="{2BB00535-BBDC-4F23-A656-FA59FD9C1E13}" destId="{6EAB8BE2-5A99-481F-9046-B5FD2E207F26}" srcOrd="2" destOrd="0" presId="urn:microsoft.com/office/officeart/2009/3/layout/HorizontalOrganizationChart"/>
    <dgm:cxn modelId="{85E26B23-7485-4DA9-86A7-4124CD1B22CC}" type="presParOf" srcId="{02E69A5B-B2DD-4D7B-843A-AC4C9C42A769}" destId="{8E06E8E5-2A57-4C2B-AAB8-C9E13B6A3148}" srcOrd="16" destOrd="0" presId="urn:microsoft.com/office/officeart/2009/3/layout/HorizontalOrganizationChart"/>
    <dgm:cxn modelId="{E58BB216-A1BF-4987-8FA5-5D62796F704E}" type="presParOf" srcId="{02E69A5B-B2DD-4D7B-843A-AC4C9C42A769}" destId="{3C90729C-6992-45BD-8DA6-E0EB0E08393A}" srcOrd="17" destOrd="0" presId="urn:microsoft.com/office/officeart/2009/3/layout/HorizontalOrganizationChart"/>
    <dgm:cxn modelId="{D0E9C9A4-4E10-4569-8293-7C983AB6BEB4}" type="presParOf" srcId="{3C90729C-6992-45BD-8DA6-E0EB0E08393A}" destId="{51591AB3-13D3-4822-B104-E366FC7B7287}" srcOrd="0" destOrd="0" presId="urn:microsoft.com/office/officeart/2009/3/layout/HorizontalOrganizationChart"/>
    <dgm:cxn modelId="{025977D5-9C33-4453-BDAC-B9EB1260F201}" type="presParOf" srcId="{51591AB3-13D3-4822-B104-E366FC7B7287}" destId="{2E9ED66E-11DA-4A94-B65B-C3C5E4088F48}" srcOrd="0" destOrd="0" presId="urn:microsoft.com/office/officeart/2009/3/layout/HorizontalOrganizationChart"/>
    <dgm:cxn modelId="{03925559-DBFE-4EB7-8C4C-F113B83ADE89}" type="presParOf" srcId="{51591AB3-13D3-4822-B104-E366FC7B7287}" destId="{ADD5E3FC-A715-4216-B739-AD2EB5FA48FB}" srcOrd="1" destOrd="0" presId="urn:microsoft.com/office/officeart/2009/3/layout/HorizontalOrganizationChart"/>
    <dgm:cxn modelId="{DDF5DA87-5B30-42BE-9DD8-C96E53FD771E}" type="presParOf" srcId="{3C90729C-6992-45BD-8DA6-E0EB0E08393A}" destId="{A8C91E99-5C91-4479-AB25-A2C6C2880901}" srcOrd="1" destOrd="0" presId="urn:microsoft.com/office/officeart/2009/3/layout/HorizontalOrganizationChart"/>
    <dgm:cxn modelId="{41DAF281-E345-4E1D-B3E6-979AE377DFF1}" type="presParOf" srcId="{3C90729C-6992-45BD-8DA6-E0EB0E08393A}" destId="{D4F24916-1D4C-43E2-B043-8929964F43E3}" srcOrd="2" destOrd="0" presId="urn:microsoft.com/office/officeart/2009/3/layout/HorizontalOrganizationChart"/>
    <dgm:cxn modelId="{34F013D5-CBE1-4AC3-9D2F-54656078ACA8}" type="presParOf" srcId="{6D88FDA0-0161-4D99-B82F-EFCE09E4D2AE}" destId="{3D9D0864-FB22-4DA0-95B7-22E8D2AB9B00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06E8E5-2A57-4C2B-AAB8-C9E13B6A3148}">
      <dsp:nvSpPr>
        <dsp:cNvPr id="0" name=""/>
        <dsp:cNvSpPr/>
      </dsp:nvSpPr>
      <dsp:spPr>
        <a:xfrm>
          <a:off x="1831307" y="2439358"/>
          <a:ext cx="178340" cy="22436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1396" y="0"/>
              </a:lnTo>
              <a:lnTo>
                <a:pt x="91396" y="2243648"/>
              </a:lnTo>
              <a:lnTo>
                <a:pt x="178340" y="2243648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06C59E-20E9-47B5-ABB7-010E465FFE64}">
      <dsp:nvSpPr>
        <dsp:cNvPr id="0" name=""/>
        <dsp:cNvSpPr/>
      </dsp:nvSpPr>
      <dsp:spPr>
        <a:xfrm>
          <a:off x="1831307" y="2439358"/>
          <a:ext cx="178340" cy="17354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1396" y="0"/>
              </a:lnTo>
              <a:lnTo>
                <a:pt x="91396" y="1735482"/>
              </a:lnTo>
              <a:lnTo>
                <a:pt x="178340" y="173548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418978-9C3E-4DB1-9B37-242FE4F1BCE3}">
      <dsp:nvSpPr>
        <dsp:cNvPr id="0" name=""/>
        <dsp:cNvSpPr/>
      </dsp:nvSpPr>
      <dsp:spPr>
        <a:xfrm>
          <a:off x="1831307" y="2439358"/>
          <a:ext cx="178340" cy="12101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1396" y="0"/>
              </a:lnTo>
              <a:lnTo>
                <a:pt x="91396" y="1210177"/>
              </a:lnTo>
              <a:lnTo>
                <a:pt x="178340" y="1210177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6E580F-48F1-4FF0-B9E5-7D983C11AC6C}">
      <dsp:nvSpPr>
        <dsp:cNvPr id="0" name=""/>
        <dsp:cNvSpPr/>
      </dsp:nvSpPr>
      <dsp:spPr>
        <a:xfrm>
          <a:off x="1831307" y="2439358"/>
          <a:ext cx="178340" cy="8005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1396" y="0"/>
              </a:lnTo>
              <a:lnTo>
                <a:pt x="91396" y="800526"/>
              </a:lnTo>
              <a:lnTo>
                <a:pt x="178340" y="80052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1C2804-2A0F-4F81-88E8-77A6F9A7AC40}">
      <dsp:nvSpPr>
        <dsp:cNvPr id="0" name=""/>
        <dsp:cNvSpPr/>
      </dsp:nvSpPr>
      <dsp:spPr>
        <a:xfrm>
          <a:off x="1831307" y="2439358"/>
          <a:ext cx="178340" cy="2395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1396" y="0"/>
              </a:lnTo>
              <a:lnTo>
                <a:pt x="91396" y="239529"/>
              </a:lnTo>
              <a:lnTo>
                <a:pt x="178340" y="239529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21C511-8F29-4E84-9951-82F23ADBE1D4}">
      <dsp:nvSpPr>
        <dsp:cNvPr id="0" name=""/>
        <dsp:cNvSpPr/>
      </dsp:nvSpPr>
      <dsp:spPr>
        <a:xfrm>
          <a:off x="1831307" y="2056551"/>
          <a:ext cx="178340" cy="382807"/>
        </a:xfrm>
        <a:custGeom>
          <a:avLst/>
          <a:gdLst/>
          <a:ahLst/>
          <a:cxnLst/>
          <a:rect l="0" t="0" r="0" b="0"/>
          <a:pathLst>
            <a:path>
              <a:moveTo>
                <a:pt x="0" y="382807"/>
              </a:moveTo>
              <a:lnTo>
                <a:pt x="91396" y="382807"/>
              </a:lnTo>
              <a:lnTo>
                <a:pt x="91396" y="0"/>
              </a:lnTo>
              <a:lnTo>
                <a:pt x="178340" y="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94E6FC-4C30-44DD-9083-11F9108923C7}">
      <dsp:nvSpPr>
        <dsp:cNvPr id="0" name=""/>
        <dsp:cNvSpPr/>
      </dsp:nvSpPr>
      <dsp:spPr>
        <a:xfrm>
          <a:off x="1831307" y="1426283"/>
          <a:ext cx="178340" cy="1013075"/>
        </a:xfrm>
        <a:custGeom>
          <a:avLst/>
          <a:gdLst/>
          <a:ahLst/>
          <a:cxnLst/>
          <a:rect l="0" t="0" r="0" b="0"/>
          <a:pathLst>
            <a:path>
              <a:moveTo>
                <a:pt x="0" y="1013075"/>
              </a:moveTo>
              <a:lnTo>
                <a:pt x="91396" y="1013075"/>
              </a:lnTo>
              <a:lnTo>
                <a:pt x="91396" y="0"/>
              </a:lnTo>
              <a:lnTo>
                <a:pt x="178340" y="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0A67E6-37D3-4702-86AD-882CED80A01B}">
      <dsp:nvSpPr>
        <dsp:cNvPr id="0" name=""/>
        <dsp:cNvSpPr/>
      </dsp:nvSpPr>
      <dsp:spPr>
        <a:xfrm>
          <a:off x="1831307" y="797683"/>
          <a:ext cx="178340" cy="1641675"/>
        </a:xfrm>
        <a:custGeom>
          <a:avLst/>
          <a:gdLst/>
          <a:ahLst/>
          <a:cxnLst/>
          <a:rect l="0" t="0" r="0" b="0"/>
          <a:pathLst>
            <a:path>
              <a:moveTo>
                <a:pt x="0" y="1641675"/>
              </a:moveTo>
              <a:lnTo>
                <a:pt x="91396" y="1641675"/>
              </a:lnTo>
              <a:lnTo>
                <a:pt x="91396" y="0"/>
              </a:lnTo>
              <a:lnTo>
                <a:pt x="178340" y="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6F93B8-08CE-4AF4-8999-A41B67809C5C}">
      <dsp:nvSpPr>
        <dsp:cNvPr id="0" name=""/>
        <dsp:cNvSpPr/>
      </dsp:nvSpPr>
      <dsp:spPr>
        <a:xfrm>
          <a:off x="1831307" y="266141"/>
          <a:ext cx="178340" cy="2173217"/>
        </a:xfrm>
        <a:custGeom>
          <a:avLst/>
          <a:gdLst/>
          <a:ahLst/>
          <a:cxnLst/>
          <a:rect l="0" t="0" r="0" b="0"/>
          <a:pathLst>
            <a:path>
              <a:moveTo>
                <a:pt x="0" y="2173217"/>
              </a:moveTo>
              <a:lnTo>
                <a:pt x="91396" y="2173217"/>
              </a:lnTo>
              <a:lnTo>
                <a:pt x="91396" y="0"/>
              </a:lnTo>
              <a:lnTo>
                <a:pt x="178340" y="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00AA72-129D-4E7F-8F74-61B7528D2F4F}">
      <dsp:nvSpPr>
        <dsp:cNvPr id="0" name=""/>
        <dsp:cNvSpPr/>
      </dsp:nvSpPr>
      <dsp:spPr>
        <a:xfrm>
          <a:off x="0" y="1667851"/>
          <a:ext cx="1831307" cy="1543014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667851"/>
        <a:ext cx="1831307" cy="1543014"/>
      </dsp:txXfrm>
    </dsp:sp>
    <dsp:sp modelId="{480C93C5-321F-4637-B9E6-7B939970761E}">
      <dsp:nvSpPr>
        <dsp:cNvPr id="0" name=""/>
        <dsp:cNvSpPr/>
      </dsp:nvSpPr>
      <dsp:spPr>
        <a:xfrm>
          <a:off x="2009647" y="54195"/>
          <a:ext cx="6766885" cy="42389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Систематично організовувати освітній процес з дітьми раннього та дошкільного віку, використовуючи освітні платформи</a:t>
          </a:r>
        </a:p>
      </dsp:txBody>
      <dsp:txXfrm>
        <a:off x="2009647" y="54195"/>
        <a:ext cx="6766885" cy="423893"/>
      </dsp:txXfrm>
    </dsp:sp>
    <dsp:sp modelId="{E48B87B3-CB9F-4D70-8D01-8707CABF6A90}">
      <dsp:nvSpPr>
        <dsp:cNvPr id="0" name=""/>
        <dsp:cNvSpPr/>
      </dsp:nvSpPr>
      <dsp:spPr>
        <a:xfrm>
          <a:off x="2009647" y="586768"/>
          <a:ext cx="6774249" cy="42183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Використовувати синхронне (для дітей молодшого, середнього та старшого дошкільного віку) і асинхронне (для дітей раннього віку) навчання</a:t>
          </a:r>
          <a:endParaRPr lang="uk-UA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09647" y="586768"/>
        <a:ext cx="6774249" cy="421830"/>
      </dsp:txXfrm>
    </dsp:sp>
    <dsp:sp modelId="{435D4794-4C86-4925-9ADE-2178BDDC6075}">
      <dsp:nvSpPr>
        <dsp:cNvPr id="0" name=""/>
        <dsp:cNvSpPr/>
      </dsp:nvSpPr>
      <dsp:spPr>
        <a:xfrm>
          <a:off x="2009647" y="1117278"/>
          <a:ext cx="6757660" cy="61800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Врахувати особливості дітей дошкільного віку під час організації освітнього процесу в дистанційному форматі (тривалість занять з використанням електронних технічних засобів навчання)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09647" y="1117278"/>
        <a:ext cx="6757660" cy="618009"/>
      </dsp:txXfrm>
    </dsp:sp>
    <dsp:sp modelId="{7872EB5E-1211-4D25-8C52-611D17DA17A7}">
      <dsp:nvSpPr>
        <dsp:cNvPr id="0" name=""/>
        <dsp:cNvSpPr/>
      </dsp:nvSpPr>
      <dsp:spPr>
        <a:xfrm>
          <a:off x="2009647" y="1843968"/>
          <a:ext cx="6777361" cy="42516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Здійснювати підготовку навчальних та розвивальних відеоматеріалів, презентацій для занять за темами</a:t>
          </a:r>
          <a:endParaRPr lang="uk-UA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09647" y="1843968"/>
        <a:ext cx="6777361" cy="425166"/>
      </dsp:txXfrm>
    </dsp:sp>
    <dsp:sp modelId="{17752562-E4D5-4A1B-954B-E62680B72F3A}">
      <dsp:nvSpPr>
        <dsp:cNvPr id="0" name=""/>
        <dsp:cNvSpPr/>
      </dsp:nvSpPr>
      <dsp:spPr>
        <a:xfrm>
          <a:off x="2009647" y="2377814"/>
          <a:ext cx="6792629" cy="60214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Створювати дидактичні ігри, розробляти творчі завдання (виготовлення поробок, малюнків, будь-яких </a:t>
          </a:r>
          <a:r>
            <a:rPr lang="uk-UA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проєктів</a:t>
          </a:r>
          <a:r>
            <a:rPr lang="uk-UA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 у вигляді презентацій чи фотографій з описом та поетапним виконанням завдань</a:t>
          </a:r>
        </a:p>
      </dsp:txBody>
      <dsp:txXfrm>
        <a:off x="2009647" y="2377814"/>
        <a:ext cx="6792629" cy="602146"/>
      </dsp:txXfrm>
    </dsp:sp>
    <dsp:sp modelId="{6CE042A3-014D-41ED-9FA0-8D990034D8B9}">
      <dsp:nvSpPr>
        <dsp:cNvPr id="0" name=""/>
        <dsp:cNvSpPr/>
      </dsp:nvSpPr>
      <dsp:spPr>
        <a:xfrm>
          <a:off x="2009647" y="3088641"/>
          <a:ext cx="6754521" cy="30248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uk-UA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Складати добірки рухливих ігор, </a:t>
          </a:r>
          <a:r>
            <a:rPr lang="uk-UA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руханок</a:t>
          </a:r>
          <a:r>
            <a:rPr lang="uk-UA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пальчикової гімнастики тощо</a:t>
          </a:r>
        </a:p>
      </dsp:txBody>
      <dsp:txXfrm>
        <a:off x="2009647" y="3088641"/>
        <a:ext cx="6754521" cy="302486"/>
      </dsp:txXfrm>
    </dsp:sp>
    <dsp:sp modelId="{78231C36-835E-44CF-8F84-33EEE06C2420}">
      <dsp:nvSpPr>
        <dsp:cNvPr id="0" name=""/>
        <dsp:cNvSpPr/>
      </dsp:nvSpPr>
      <dsp:spPr>
        <a:xfrm>
          <a:off x="2009647" y="3499808"/>
          <a:ext cx="6777831" cy="29945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Використовувати мотиваційні відео, </a:t>
          </a:r>
          <a:r>
            <a:rPr lang="uk-UA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відеозаняття</a:t>
          </a:r>
          <a:r>
            <a:rPr lang="uk-UA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навчальні мультфільми</a:t>
          </a:r>
          <a:endParaRPr lang="uk-UA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09647" y="3499808"/>
        <a:ext cx="6777831" cy="299455"/>
      </dsp:txXfrm>
    </dsp:sp>
    <dsp:sp modelId="{9058E14F-6B06-4932-BF37-F0CED36ECA44}">
      <dsp:nvSpPr>
        <dsp:cNvPr id="0" name=""/>
        <dsp:cNvSpPr/>
      </dsp:nvSpPr>
      <dsp:spPr>
        <a:xfrm>
          <a:off x="2009647" y="3907943"/>
          <a:ext cx="6763824" cy="53379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Надавати інтернет посилання, перелік інтернет-джерел на сторінки  з розвиваючими завданнями, </a:t>
          </a:r>
          <a:r>
            <a:rPr lang="uk-UA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аудиоказками</a:t>
          </a:r>
          <a:r>
            <a:rPr lang="uk-UA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піснями, поробками, фізичними вправами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09647" y="3907943"/>
        <a:ext cx="6763824" cy="533794"/>
      </dsp:txXfrm>
    </dsp:sp>
    <dsp:sp modelId="{2E9ED66E-11DA-4A94-B65B-C3C5E4088F48}">
      <dsp:nvSpPr>
        <dsp:cNvPr id="0" name=""/>
        <dsp:cNvSpPr/>
      </dsp:nvSpPr>
      <dsp:spPr>
        <a:xfrm>
          <a:off x="2009647" y="4550418"/>
          <a:ext cx="6748009" cy="26517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Проводити</a:t>
          </a:r>
          <a:r>
            <a:rPr lang="uk-UA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конкурси, марафони, </a:t>
          </a:r>
          <a:r>
            <a:rPr lang="uk-UA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флешмоби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09647" y="4550418"/>
        <a:ext cx="6748009" cy="2651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2EEF40-03F8-4711-A514-7247F17C5720}">
      <dsp:nvSpPr>
        <dsp:cNvPr id="0" name=""/>
        <dsp:cNvSpPr/>
      </dsp:nvSpPr>
      <dsp:spPr>
        <a:xfrm>
          <a:off x="0" y="292187"/>
          <a:ext cx="4754880" cy="4754880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367DE8-34DB-476E-99B0-BC4EDA0E5DA3}">
      <dsp:nvSpPr>
        <dsp:cNvPr id="0" name=""/>
        <dsp:cNvSpPr/>
      </dsp:nvSpPr>
      <dsp:spPr>
        <a:xfrm>
          <a:off x="2377440" y="127502"/>
          <a:ext cx="5547359" cy="510888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СИНХРОННЕ НАВЧАННЯ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uk-UA" sz="1600" b="1" i="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одночасне</a:t>
          </a:r>
          <a:r>
            <a:rPr lang="uk-UA" sz="1600" b="0" i="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перебування учасників дистанційного навчання в електронному освітньому середовищі в режимі реального часу; 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0" i="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спілкування за допомогою засобів аудіо-, </a:t>
          </a:r>
          <a:r>
            <a:rPr lang="uk-UA" sz="1600" b="0" i="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відеоконференції</a:t>
          </a:r>
          <a:r>
            <a:rPr lang="uk-UA" sz="1600" b="0" i="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 </a:t>
          </a:r>
          <a:r>
            <a:rPr lang="uk-UA" sz="16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0" i="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6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спілкування</a:t>
          </a:r>
          <a:r>
            <a:rPr lang="ru-RU" sz="16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відбувається</a:t>
          </a:r>
          <a:r>
            <a:rPr lang="ru-RU" sz="16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приблизно</a:t>
          </a:r>
          <a:r>
            <a:rPr lang="ru-RU" sz="16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так, як на </a:t>
          </a:r>
          <a:r>
            <a:rPr lang="ru-RU" sz="16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звичайному</a:t>
          </a:r>
          <a:r>
            <a:rPr lang="ru-RU" sz="16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занятті</a:t>
          </a:r>
          <a:r>
            <a:rPr lang="ru-RU" sz="16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uk-UA" sz="1600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77440" y="127502"/>
        <a:ext cx="5547359" cy="2426718"/>
      </dsp:txXfrm>
    </dsp:sp>
    <dsp:sp modelId="{1B9E3429-CBD6-4B84-93E2-4DAB281EF0AB}">
      <dsp:nvSpPr>
        <dsp:cNvPr id="0" name=""/>
        <dsp:cNvSpPr/>
      </dsp:nvSpPr>
      <dsp:spPr>
        <a:xfrm>
          <a:off x="1248156" y="2550755"/>
          <a:ext cx="2258568" cy="2258568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shade val="50000"/>
            <a:hueOff val="-591174"/>
            <a:satOff val="7783"/>
            <a:lumOff val="466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5AC64F-9B36-4E36-8EFD-AF3165D7BBD1}">
      <dsp:nvSpPr>
        <dsp:cNvPr id="0" name=""/>
        <dsp:cNvSpPr/>
      </dsp:nvSpPr>
      <dsp:spPr>
        <a:xfrm>
          <a:off x="2377440" y="2325181"/>
          <a:ext cx="5547359" cy="27097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50000"/>
              <a:hueOff val="-555991"/>
              <a:satOff val="8658"/>
              <a:lumOff val="431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АСИНХРОННЕ НАВЧАННЯ</a:t>
          </a:r>
        </a:p>
        <a:p>
          <a:pPr lvl="0" algn="just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uk-UA" sz="16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учасники дистанційного навчання взаємодіють між собою </a:t>
          </a:r>
          <a:r>
            <a:rPr lang="uk-UA" sz="1600" b="1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із затримкою в часі,</a:t>
          </a:r>
          <a:r>
            <a:rPr lang="uk-UA" sz="16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застосовуючи при цьому інтерактивні освітні платформи, електронну пошту, форуми, соціальні мережі. </a:t>
          </a:r>
        </a:p>
        <a:p>
          <a:pPr lvl="0" algn="just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це режим більш самостійного навчання, яке, водночас, підтримується вихователем з використанням відповідних цифрових інструментів.</a:t>
          </a:r>
        </a:p>
        <a:p>
          <a:pPr lvl="0" algn="just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б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атьки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разом з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дітьми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самостійно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опрацьовують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наданий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матеріал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77440" y="2325181"/>
        <a:ext cx="5547359" cy="27097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4E59D6-450A-4E2D-9610-F161A5FD70C8}">
      <dsp:nvSpPr>
        <dsp:cNvPr id="0" name=""/>
        <dsp:cNvSpPr/>
      </dsp:nvSpPr>
      <dsp:spPr>
        <a:xfrm>
          <a:off x="1080231" y="0"/>
          <a:ext cx="3755698" cy="3755698"/>
        </a:xfrm>
        <a:prstGeom prst="triangl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8CFD9E-AB37-4C5D-93BD-5D3F2F15C0EF}">
      <dsp:nvSpPr>
        <dsp:cNvPr id="0" name=""/>
        <dsp:cNvSpPr/>
      </dsp:nvSpPr>
      <dsp:spPr>
        <a:xfrm>
          <a:off x="2984701" y="386448"/>
          <a:ext cx="3691222" cy="1335033"/>
        </a:xfrm>
        <a:prstGeom prst="round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Молодші та середні групи для дітей дошкільного віку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600" kern="1200" noProof="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більше </a:t>
          </a:r>
          <a:r>
            <a:rPr lang="uk-UA" sz="1800" b="1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 хвилин</a:t>
          </a:r>
          <a:endParaRPr lang="uk-UA" sz="1800" b="1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49872" y="451619"/>
        <a:ext cx="3560880" cy="1204691"/>
      </dsp:txXfrm>
    </dsp:sp>
    <dsp:sp modelId="{A8957623-0246-4936-8C58-67061CC03CFC}">
      <dsp:nvSpPr>
        <dsp:cNvPr id="0" name=""/>
        <dsp:cNvSpPr/>
      </dsp:nvSpPr>
      <dsp:spPr>
        <a:xfrm>
          <a:off x="2987533" y="1898869"/>
          <a:ext cx="3685607" cy="1335033"/>
        </a:xfrm>
        <a:prstGeom prst="round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Для дітей старшого дошкільного віку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6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більше </a:t>
          </a:r>
          <a:r>
            <a:rPr lang="uk-UA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 хвилин</a:t>
          </a: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52704" y="1964040"/>
        <a:ext cx="3555265" cy="12046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06E8E5-2A57-4C2B-AAB8-C9E13B6A3148}">
      <dsp:nvSpPr>
        <dsp:cNvPr id="0" name=""/>
        <dsp:cNvSpPr/>
      </dsp:nvSpPr>
      <dsp:spPr>
        <a:xfrm>
          <a:off x="1986982" y="2532995"/>
          <a:ext cx="202783" cy="22959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8448" y="0"/>
              </a:lnTo>
              <a:lnTo>
                <a:pt x="108448" y="2295989"/>
              </a:lnTo>
              <a:lnTo>
                <a:pt x="202783" y="2295989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06C59E-20E9-47B5-ABB7-010E465FFE64}">
      <dsp:nvSpPr>
        <dsp:cNvPr id="0" name=""/>
        <dsp:cNvSpPr/>
      </dsp:nvSpPr>
      <dsp:spPr>
        <a:xfrm>
          <a:off x="1986982" y="2532995"/>
          <a:ext cx="202783" cy="17538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8448" y="0"/>
              </a:lnTo>
              <a:lnTo>
                <a:pt x="108448" y="1753889"/>
              </a:lnTo>
              <a:lnTo>
                <a:pt x="202783" y="1753889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6A8857-D28E-4B88-B39C-3E82D8441F8F}">
      <dsp:nvSpPr>
        <dsp:cNvPr id="0" name=""/>
        <dsp:cNvSpPr/>
      </dsp:nvSpPr>
      <dsp:spPr>
        <a:xfrm>
          <a:off x="1986982" y="2532995"/>
          <a:ext cx="202783" cy="12252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8448" y="0"/>
              </a:lnTo>
              <a:lnTo>
                <a:pt x="108448" y="1225204"/>
              </a:lnTo>
              <a:lnTo>
                <a:pt x="202783" y="122520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418978-9C3E-4DB1-9B37-242FE4F1BCE3}">
      <dsp:nvSpPr>
        <dsp:cNvPr id="0" name=""/>
        <dsp:cNvSpPr/>
      </dsp:nvSpPr>
      <dsp:spPr>
        <a:xfrm>
          <a:off x="1986982" y="2532995"/>
          <a:ext cx="202783" cy="6427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8448" y="0"/>
              </a:lnTo>
              <a:lnTo>
                <a:pt x="108448" y="642754"/>
              </a:lnTo>
              <a:lnTo>
                <a:pt x="202783" y="64275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6E580F-48F1-4FF0-B9E5-7D983C11AC6C}">
      <dsp:nvSpPr>
        <dsp:cNvPr id="0" name=""/>
        <dsp:cNvSpPr/>
      </dsp:nvSpPr>
      <dsp:spPr>
        <a:xfrm>
          <a:off x="1986982" y="2487275"/>
          <a:ext cx="2027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08448" y="45720"/>
              </a:lnTo>
              <a:lnTo>
                <a:pt x="108448" y="63939"/>
              </a:lnTo>
              <a:lnTo>
                <a:pt x="202783" y="63939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1C2804-2A0F-4F81-88E8-77A6F9A7AC40}">
      <dsp:nvSpPr>
        <dsp:cNvPr id="0" name=""/>
        <dsp:cNvSpPr/>
      </dsp:nvSpPr>
      <dsp:spPr>
        <a:xfrm>
          <a:off x="1986982" y="1965125"/>
          <a:ext cx="202783" cy="567869"/>
        </a:xfrm>
        <a:custGeom>
          <a:avLst/>
          <a:gdLst/>
          <a:ahLst/>
          <a:cxnLst/>
          <a:rect l="0" t="0" r="0" b="0"/>
          <a:pathLst>
            <a:path>
              <a:moveTo>
                <a:pt x="0" y="567869"/>
              </a:moveTo>
              <a:lnTo>
                <a:pt x="108448" y="567869"/>
              </a:lnTo>
              <a:lnTo>
                <a:pt x="108448" y="0"/>
              </a:lnTo>
              <a:lnTo>
                <a:pt x="202783" y="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21C511-8F29-4E84-9951-82F23ADBE1D4}">
      <dsp:nvSpPr>
        <dsp:cNvPr id="0" name=""/>
        <dsp:cNvSpPr/>
      </dsp:nvSpPr>
      <dsp:spPr>
        <a:xfrm>
          <a:off x="1986982" y="1298864"/>
          <a:ext cx="202783" cy="1234131"/>
        </a:xfrm>
        <a:custGeom>
          <a:avLst/>
          <a:gdLst/>
          <a:ahLst/>
          <a:cxnLst/>
          <a:rect l="0" t="0" r="0" b="0"/>
          <a:pathLst>
            <a:path>
              <a:moveTo>
                <a:pt x="0" y="1234131"/>
              </a:moveTo>
              <a:lnTo>
                <a:pt x="108448" y="1234131"/>
              </a:lnTo>
              <a:lnTo>
                <a:pt x="108448" y="0"/>
              </a:lnTo>
              <a:lnTo>
                <a:pt x="202783" y="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0A67E6-37D3-4702-86AD-882CED80A01B}">
      <dsp:nvSpPr>
        <dsp:cNvPr id="0" name=""/>
        <dsp:cNvSpPr/>
      </dsp:nvSpPr>
      <dsp:spPr>
        <a:xfrm>
          <a:off x="1986982" y="653049"/>
          <a:ext cx="202783" cy="1879945"/>
        </a:xfrm>
        <a:custGeom>
          <a:avLst/>
          <a:gdLst/>
          <a:ahLst/>
          <a:cxnLst/>
          <a:rect l="0" t="0" r="0" b="0"/>
          <a:pathLst>
            <a:path>
              <a:moveTo>
                <a:pt x="0" y="1879945"/>
              </a:moveTo>
              <a:lnTo>
                <a:pt x="108448" y="1879945"/>
              </a:lnTo>
              <a:lnTo>
                <a:pt x="108448" y="0"/>
              </a:lnTo>
              <a:lnTo>
                <a:pt x="202783" y="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6F93B8-08CE-4AF4-8999-A41B67809C5C}">
      <dsp:nvSpPr>
        <dsp:cNvPr id="0" name=""/>
        <dsp:cNvSpPr/>
      </dsp:nvSpPr>
      <dsp:spPr>
        <a:xfrm>
          <a:off x="1986982" y="171699"/>
          <a:ext cx="202783" cy="2361296"/>
        </a:xfrm>
        <a:custGeom>
          <a:avLst/>
          <a:gdLst/>
          <a:ahLst/>
          <a:cxnLst/>
          <a:rect l="0" t="0" r="0" b="0"/>
          <a:pathLst>
            <a:path>
              <a:moveTo>
                <a:pt x="0" y="2361296"/>
              </a:moveTo>
              <a:lnTo>
                <a:pt x="108448" y="2361296"/>
              </a:lnTo>
              <a:lnTo>
                <a:pt x="108448" y="0"/>
              </a:lnTo>
              <a:lnTo>
                <a:pt x="202783" y="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00AA72-129D-4E7F-8F74-61B7528D2F4F}">
      <dsp:nvSpPr>
        <dsp:cNvPr id="0" name=""/>
        <dsp:cNvSpPr/>
      </dsp:nvSpPr>
      <dsp:spPr>
        <a:xfrm>
          <a:off x="0" y="1695904"/>
          <a:ext cx="1986982" cy="1674182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695904"/>
        <a:ext cx="1986982" cy="1674182"/>
      </dsp:txXfrm>
    </dsp:sp>
    <dsp:sp modelId="{480C93C5-321F-4637-B9E6-7B939970761E}">
      <dsp:nvSpPr>
        <dsp:cNvPr id="0" name=""/>
        <dsp:cNvSpPr/>
      </dsp:nvSpPr>
      <dsp:spPr>
        <a:xfrm>
          <a:off x="2189766" y="3504"/>
          <a:ext cx="6559059" cy="33638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Створити спільноту батьків у соціальних мережах </a:t>
          </a:r>
          <a:r>
            <a:rPr lang="uk-UA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Viber</a:t>
          </a:r>
          <a:r>
            <a:rPr lang="uk-UA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uk-UA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Telegram</a:t>
          </a:r>
          <a:r>
            <a:rPr lang="uk-UA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uk-UA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WhatsApp</a:t>
          </a:r>
          <a:endParaRPr lang="uk-UA" sz="1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89766" y="3504"/>
        <a:ext cx="6559059" cy="336389"/>
      </dsp:txXfrm>
    </dsp:sp>
    <dsp:sp modelId="{E48B87B3-CB9F-4D70-8D01-8707CABF6A90}">
      <dsp:nvSpPr>
        <dsp:cNvPr id="0" name=""/>
        <dsp:cNvSpPr/>
      </dsp:nvSpPr>
      <dsp:spPr>
        <a:xfrm>
          <a:off x="2189766" y="457812"/>
          <a:ext cx="6559059" cy="3904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Проводити онлайн-заходи із батьками (збори, </a:t>
          </a:r>
          <a:r>
            <a:rPr lang="uk-UA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відеоконференції</a:t>
          </a:r>
          <a:r>
            <a:rPr lang="uk-UA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uk-UA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89766" y="457812"/>
        <a:ext cx="6559059" cy="390474"/>
      </dsp:txXfrm>
    </dsp:sp>
    <dsp:sp modelId="{7872EB5E-1211-4D25-8C52-611D17DA17A7}">
      <dsp:nvSpPr>
        <dsp:cNvPr id="0" name=""/>
        <dsp:cNvSpPr/>
      </dsp:nvSpPr>
      <dsp:spPr>
        <a:xfrm>
          <a:off x="2189766" y="966205"/>
          <a:ext cx="6537164" cy="66531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Надавати інформаційно-освітні послуги, рекомендації для батьків у </a:t>
          </a:r>
          <a:r>
            <a:rPr lang="uk-UA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месенджерах</a:t>
          </a:r>
          <a:r>
            <a:rPr lang="uk-UA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Viber</a:t>
          </a:r>
          <a:r>
            <a:rPr lang="uk-UA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uk-UA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Telegram</a:t>
          </a:r>
          <a:r>
            <a:rPr lang="uk-UA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uk-UA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WhatsApp</a:t>
          </a:r>
          <a:r>
            <a:rPr lang="uk-UA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щодо здійснення освітньої роботи за окремими темами (фото-, аудіо-, відео-, письмово тощо)</a:t>
          </a:r>
          <a:endParaRPr lang="uk-UA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89766" y="966205"/>
        <a:ext cx="6537164" cy="665317"/>
      </dsp:txXfrm>
    </dsp:sp>
    <dsp:sp modelId="{17752562-E4D5-4A1B-954B-E62680B72F3A}">
      <dsp:nvSpPr>
        <dsp:cNvPr id="0" name=""/>
        <dsp:cNvSpPr/>
      </dsp:nvSpPr>
      <dsp:spPr>
        <a:xfrm>
          <a:off x="2189766" y="1749441"/>
          <a:ext cx="6537164" cy="43136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Створити віртуальну бібліотеку, «банк» освітніх ресурсів розвивальних ігор, </a:t>
          </a:r>
          <a:r>
            <a:rPr lang="uk-UA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відеозанять</a:t>
          </a:r>
          <a:r>
            <a:rPr lang="uk-UA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із різних напрямків виховання</a:t>
          </a:r>
        </a:p>
      </dsp:txBody>
      <dsp:txXfrm>
        <a:off x="2189766" y="1749441"/>
        <a:ext cx="6537164" cy="431368"/>
      </dsp:txXfrm>
    </dsp:sp>
    <dsp:sp modelId="{6CE042A3-014D-41ED-9FA0-8D990034D8B9}">
      <dsp:nvSpPr>
        <dsp:cNvPr id="0" name=""/>
        <dsp:cNvSpPr/>
      </dsp:nvSpPr>
      <dsp:spPr>
        <a:xfrm>
          <a:off x="2189766" y="2298728"/>
          <a:ext cx="6566615" cy="50497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uk-UA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Постійно оновлювати й поповнювати публікації психолого-педагогічного та методичного спрямування</a:t>
          </a:r>
        </a:p>
      </dsp:txBody>
      <dsp:txXfrm>
        <a:off x="2189766" y="2298728"/>
        <a:ext cx="6566615" cy="504973"/>
      </dsp:txXfrm>
    </dsp:sp>
    <dsp:sp modelId="{78231C36-835E-44CF-8F84-33EEE06C2420}">
      <dsp:nvSpPr>
        <dsp:cNvPr id="0" name=""/>
        <dsp:cNvSpPr/>
      </dsp:nvSpPr>
      <dsp:spPr>
        <a:xfrm>
          <a:off x="2189766" y="2921620"/>
          <a:ext cx="6580954" cy="50825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Сприяти залученню дітей до освітнього процесу в зарубіжних країнах на період військових дій</a:t>
          </a:r>
          <a:endParaRPr lang="uk-UA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89766" y="2921620"/>
        <a:ext cx="6580954" cy="508259"/>
      </dsp:txXfrm>
    </dsp:sp>
    <dsp:sp modelId="{2D6D8027-B730-4E01-985B-046C30446F44}">
      <dsp:nvSpPr>
        <dsp:cNvPr id="0" name=""/>
        <dsp:cNvSpPr/>
      </dsp:nvSpPr>
      <dsp:spPr>
        <a:xfrm>
          <a:off x="2189766" y="3547798"/>
          <a:ext cx="6588510" cy="4208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Організовувати зворотній зв’язок з батьками через соціальні мережі щодо надання освітніх послуг 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89766" y="3547798"/>
        <a:ext cx="6588510" cy="420803"/>
      </dsp:txXfrm>
    </dsp:sp>
    <dsp:sp modelId="{9058E14F-6B06-4932-BF37-F0CED36ECA44}">
      <dsp:nvSpPr>
        <dsp:cNvPr id="0" name=""/>
        <dsp:cNvSpPr/>
      </dsp:nvSpPr>
      <dsp:spPr>
        <a:xfrm>
          <a:off x="2189766" y="4086520"/>
          <a:ext cx="6602849" cy="40072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Здійснювати педагогічну підтримку сімей, консультативну та методичну допомогу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 різних питань виховання дітей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89766" y="4086520"/>
        <a:ext cx="6602849" cy="400729"/>
      </dsp:txXfrm>
    </dsp:sp>
    <dsp:sp modelId="{2E9ED66E-11DA-4A94-B65B-C3C5E4088F48}">
      <dsp:nvSpPr>
        <dsp:cNvPr id="0" name=""/>
        <dsp:cNvSpPr/>
      </dsp:nvSpPr>
      <dsp:spPr>
        <a:xfrm>
          <a:off x="2189766" y="4605167"/>
          <a:ext cx="6575803" cy="44763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Організовувати індивідуальні консультації для батьків із фахівцями (практичним психологом, медичним працівником, спеціалістами закладу)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89766" y="4605167"/>
        <a:ext cx="6575803" cy="447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F875-D909-4929-B8D4-8E9482F95A99}" type="datetimeFigureOut">
              <a:rPr lang="uk-UA" smtClean="0"/>
              <a:t>30.08.2022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2998-7768-4E4F-B4C7-06E278FF3F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09421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F875-D909-4929-B8D4-8E9482F95A99}" type="datetimeFigureOut">
              <a:rPr lang="uk-UA" smtClean="0"/>
              <a:t>30.08.2022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2998-7768-4E4F-B4C7-06E278FF3F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12032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F875-D909-4929-B8D4-8E9482F95A99}" type="datetimeFigureOut">
              <a:rPr lang="uk-UA" smtClean="0"/>
              <a:t>30.08.2022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2998-7768-4E4F-B4C7-06E278FF3F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318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F875-D909-4929-B8D4-8E9482F95A99}" type="datetimeFigureOut">
              <a:rPr lang="uk-UA" smtClean="0"/>
              <a:t>30.08.2022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2998-7768-4E4F-B4C7-06E278FF3F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27442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F875-D909-4929-B8D4-8E9482F95A99}" type="datetimeFigureOut">
              <a:rPr lang="uk-UA" smtClean="0"/>
              <a:t>30.08.2022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2998-7768-4E4F-B4C7-06E278FF3F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26191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F875-D909-4929-B8D4-8E9482F95A99}" type="datetimeFigureOut">
              <a:rPr lang="uk-UA" smtClean="0"/>
              <a:t>30.08.2022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2998-7768-4E4F-B4C7-06E278FF3F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12652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F875-D909-4929-B8D4-8E9482F95A99}" type="datetimeFigureOut">
              <a:rPr lang="uk-UA" smtClean="0"/>
              <a:t>30.08.2022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2998-7768-4E4F-B4C7-06E278FF3F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76401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F875-D909-4929-B8D4-8E9482F95A99}" type="datetimeFigureOut">
              <a:rPr lang="uk-UA" smtClean="0"/>
              <a:t>30.08.2022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2998-7768-4E4F-B4C7-06E278FF3F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53268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F875-D909-4929-B8D4-8E9482F95A99}" type="datetimeFigureOut">
              <a:rPr lang="uk-UA" smtClean="0"/>
              <a:t>30.08.2022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2998-7768-4E4F-B4C7-06E278FF3F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96945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F875-D909-4929-B8D4-8E9482F95A99}" type="datetimeFigureOut">
              <a:rPr lang="uk-UA" smtClean="0"/>
              <a:t>30.08.2022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2998-7768-4E4F-B4C7-06E278FF3F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2210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F875-D909-4929-B8D4-8E9482F95A99}" type="datetimeFigureOut">
              <a:rPr lang="uk-UA" smtClean="0"/>
              <a:t>30.08.2022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2998-7768-4E4F-B4C7-06E278FF3F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9855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4F875-D909-4929-B8D4-8E9482F95A99}" type="datetimeFigureOut">
              <a:rPr lang="uk-UA" smtClean="0"/>
              <a:t>30.08.2022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42998-7768-4E4F-B4C7-06E278FF3F3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37510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833" t="-171" b="12020"/>
          <a:stretch/>
        </p:blipFill>
        <p:spPr>
          <a:xfrm>
            <a:off x="0" y="6299200"/>
            <a:ext cx="9144000" cy="5588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07" b="100000" l="9949" r="9744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323" y="-98296"/>
            <a:ext cx="2216270" cy="6858000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24811" y="2266793"/>
            <a:ext cx="7474169" cy="16673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дошкільної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2022/2023 </a:t>
            </a:r>
            <a:r>
              <a:rPr lang="ru-RU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навчальному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endParaRPr lang="uk-UA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25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179616" y="142621"/>
            <a:ext cx="8964384" cy="919401"/>
          </a:xfrm>
          <a:prstGeom prst="round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Організація діяльності закладів дошкільної освіти </a:t>
            </a:r>
          </a:p>
          <a:p>
            <a:pPr algn="ctr"/>
            <a:r>
              <a:rPr lang="uk-UA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2022/2023 навчальному році</a:t>
            </a:r>
            <a:endParaRPr lang="uk-UA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/>
          <a:srcRect l="833" t="-171" b="12020"/>
          <a:stretch/>
        </p:blipFill>
        <p:spPr>
          <a:xfrm>
            <a:off x="0" y="6299200"/>
            <a:ext cx="9144000" cy="558800"/>
          </a:xfrm>
          <a:prstGeom prst="rect">
            <a:avLst/>
          </a:prstGeom>
        </p:spPr>
      </p:pic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0534" y="1981423"/>
            <a:ext cx="8674280" cy="394451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uk-UA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Організаційні аспекти освітньої діяльності закладів дошкільної освіти регламентовано такими нормативними документами:</a:t>
            </a:r>
            <a:endParaRPr lang="uk-UA" sz="5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Базовий компонент дошкільної освіти та «Методичні рекомендації до Базового компонента дошкільної освіти»;</a:t>
            </a:r>
          </a:p>
          <a:p>
            <a:pPr algn="just"/>
            <a:endParaRPr lang="uk-UA" sz="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Лист Міністерства освіти і науки України від 02.04.2022 № 1/3845-22 «Методичні рекомендації щодо здійснення освітньої діяльності з питань дошкільної освіти на період дії правового режиму воєнного стану»;</a:t>
            </a:r>
          </a:p>
          <a:p>
            <a:pPr algn="just"/>
            <a:endParaRPr lang="uk-UA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Міністерства освіти і науки України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 27.07.2022 № 1/8504-22 «Про окремі питання діяльності закладів дошкільної освіти у 2022/2023 навчальному році».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uk-UA" sz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Програми, рекомендовані Міністерством освіти і науки України, згідно з переліком навчальної літератури.</a:t>
            </a:r>
          </a:p>
          <a:p>
            <a:pPr algn="just"/>
            <a:endParaRPr lang="uk-UA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616" y="1062022"/>
            <a:ext cx="87751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01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.09.2022 у комунальних закладах дошкільної освіти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Старокостянтинівської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міської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територіальної громади організація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 процесу відбуватиметься за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дистанційною формою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65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179616" y="142621"/>
            <a:ext cx="8964384" cy="510778"/>
          </a:xfrm>
          <a:prstGeom prst="round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Організація дистанційного навчання у ЗДО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/>
          <a:srcRect l="833" t="-171" b="12020"/>
          <a:stretch/>
        </p:blipFill>
        <p:spPr>
          <a:xfrm>
            <a:off x="0" y="6299200"/>
            <a:ext cx="9144000" cy="558800"/>
          </a:xfrm>
          <a:prstGeom prst="rect">
            <a:avLst/>
          </a:prstGeom>
        </p:spPr>
      </p:pic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4860" y="1886686"/>
            <a:ext cx="8674280" cy="4058690"/>
          </a:xfrm>
        </p:spPr>
        <p:txBody>
          <a:bodyPr>
            <a:noAutofit/>
          </a:bodyPr>
          <a:lstStyle/>
          <a:p>
            <a:endParaRPr lang="uk-UA" sz="5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203932" y="1160097"/>
            <a:ext cx="2139675" cy="1981403"/>
            <a:chOff x="3183451" y="35527"/>
            <a:chExt cx="1357054" cy="1417552"/>
          </a:xfrm>
          <a:solidFill>
            <a:srgbClr val="993300"/>
          </a:solidFill>
        </p:grpSpPr>
        <p:sp>
          <p:nvSpPr>
            <p:cNvPr id="8" name="Шестиугольник 7"/>
            <p:cNvSpPr/>
            <p:nvPr/>
          </p:nvSpPr>
          <p:spPr>
            <a:xfrm rot="5400000">
              <a:off x="3153202" y="65776"/>
              <a:ext cx="1417552" cy="1357054"/>
            </a:xfrm>
            <a:prstGeom prst="hexagon">
              <a:avLst>
                <a:gd name="adj" fmla="val 25000"/>
                <a:gd name="vf" fmla="val 115470"/>
              </a:avLst>
            </a:prstGeom>
            <a:grpFill/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Шестиугольник 4"/>
            <p:cNvSpPr txBox="1"/>
            <p:nvPr/>
          </p:nvSpPr>
          <p:spPr>
            <a:xfrm>
              <a:off x="3426772" y="303055"/>
              <a:ext cx="854821" cy="88249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lang="ru-RU" sz="1400" kern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лектронні</a:t>
              </a:r>
              <a:r>
                <a:rPr lang="ru-RU" sz="14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400" kern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платформи</a:t>
              </a:r>
              <a:r>
                <a:rPr 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sz="14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Zoom</a:t>
              </a:r>
              <a:r>
                <a:rPr lang="uk-UA" sz="14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en-US" sz="14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kern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GoogleMeet</a:t>
              </a:r>
              <a:r>
                <a:rPr lang="en-US" sz="14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Google Classroom, Microsoft Teams</a:t>
              </a:r>
              <a:endParaRPr lang="ru-RU" sz="14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760011" y="3843600"/>
            <a:ext cx="2123843" cy="1981403"/>
            <a:chOff x="3183451" y="35527"/>
            <a:chExt cx="1357054" cy="141755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" name="Шестиугольник 11"/>
            <p:cNvSpPr/>
            <p:nvPr/>
          </p:nvSpPr>
          <p:spPr>
            <a:xfrm rot="5400000">
              <a:off x="3153202" y="65776"/>
              <a:ext cx="1417552" cy="1357054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9933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Шестиугольник 4"/>
            <p:cNvSpPr txBox="1"/>
            <p:nvPr/>
          </p:nvSpPr>
          <p:spPr>
            <a:xfrm>
              <a:off x="3396646" y="304521"/>
              <a:ext cx="930664" cy="837665"/>
            </a:xfrm>
            <a:prstGeom prst="rect">
              <a:avLst/>
            </a:prstGeom>
            <a:solidFill>
              <a:srgbClr val="99330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Формування у хмарному сховищі ЗДО бібліотеки онлайн-матеріалів розвивальних ігор та вправ, методичних кейсів</a:t>
              </a:r>
              <a:endParaRPr lang="ru-RU" sz="14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6292234" y="3856560"/>
            <a:ext cx="2043365" cy="1981403"/>
            <a:chOff x="3183451" y="35527"/>
            <a:chExt cx="1357054" cy="1417552"/>
          </a:xfrm>
          <a:solidFill>
            <a:srgbClr val="9933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Шестиугольник 15"/>
            <p:cNvSpPr/>
            <p:nvPr/>
          </p:nvSpPr>
          <p:spPr>
            <a:xfrm rot="5400000">
              <a:off x="3153202" y="65776"/>
              <a:ext cx="1417552" cy="1357054"/>
            </a:xfrm>
            <a:prstGeom prst="hexagon">
              <a:avLst>
                <a:gd name="adj" fmla="val 25000"/>
                <a:gd name="vf" fmla="val 1154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Шестиугольник 4"/>
            <p:cNvSpPr txBox="1"/>
            <p:nvPr/>
          </p:nvSpPr>
          <p:spPr>
            <a:xfrm>
              <a:off x="3430095" y="326970"/>
              <a:ext cx="863765" cy="87297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Використання</a:t>
              </a:r>
              <a:r>
                <a:rPr 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публікацій</a:t>
              </a:r>
              <a:r>
                <a:rPr 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психолого-</a:t>
              </a:r>
              <a:r>
                <a:rPr lang="ru-RU" sz="1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педагогічного</a:t>
              </a:r>
              <a:r>
                <a:rPr 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методичного </a:t>
              </a:r>
              <a:r>
                <a:rPr lang="ru-RU" sz="1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спрямування</a:t>
              </a:r>
              <a:r>
                <a:rPr 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1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сайті</a:t>
              </a:r>
              <a:r>
                <a:rPr 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МОН</a:t>
              </a:r>
              <a:endParaRPr lang="ru-RU" sz="14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3528541" y="3868089"/>
            <a:ext cx="2119006" cy="1981403"/>
            <a:chOff x="3183451" y="35527"/>
            <a:chExt cx="1357054" cy="1417552"/>
          </a:xfrm>
          <a:solidFill>
            <a:srgbClr val="9933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9" name="Шестиугольник 18"/>
            <p:cNvSpPr/>
            <p:nvPr/>
          </p:nvSpPr>
          <p:spPr>
            <a:xfrm rot="5400000">
              <a:off x="3153202" y="65776"/>
              <a:ext cx="1417552" cy="1357054"/>
            </a:xfrm>
            <a:prstGeom prst="hexagon">
              <a:avLst>
                <a:gd name="adj" fmla="val 25000"/>
                <a:gd name="vf" fmla="val 1154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Шестиугольник 4"/>
            <p:cNvSpPr txBox="1"/>
            <p:nvPr/>
          </p:nvSpPr>
          <p:spPr>
            <a:xfrm>
              <a:off x="3416376" y="296102"/>
              <a:ext cx="891205" cy="83436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Розміщення на </a:t>
              </a:r>
              <a:r>
                <a:rPr lang="uk-UA" sz="1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вебресурсах</a:t>
              </a:r>
              <a:r>
                <a:rPr lang="uk-UA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ЗДО відео занять, дослідів та експериментів, завдань і рекомендацій </a:t>
              </a:r>
              <a:endParaRPr lang="ru-RU" sz="14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2467457" y="1862196"/>
            <a:ext cx="2028030" cy="1981403"/>
            <a:chOff x="3183451" y="35527"/>
            <a:chExt cx="1357054" cy="1417552"/>
          </a:xfrm>
          <a:solidFill>
            <a:srgbClr val="9933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2" name="Шестиугольник 21"/>
            <p:cNvSpPr/>
            <p:nvPr/>
          </p:nvSpPr>
          <p:spPr>
            <a:xfrm rot="5400000">
              <a:off x="3153202" y="65776"/>
              <a:ext cx="1417552" cy="1357054"/>
            </a:xfrm>
            <a:prstGeom prst="hexagon">
              <a:avLst>
                <a:gd name="adj" fmla="val 25000"/>
                <a:gd name="vf" fmla="val 1154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Шестиугольник 4"/>
            <p:cNvSpPr txBox="1"/>
            <p:nvPr/>
          </p:nvSpPr>
          <p:spPr>
            <a:xfrm>
              <a:off x="3414929" y="323938"/>
              <a:ext cx="894097" cy="84644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Месенджери</a:t>
              </a:r>
              <a:r>
                <a:rPr lang="uk-UA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Viber</a:t>
              </a: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Telegram, </a:t>
              </a: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WhatsApp</a:t>
              </a:r>
              <a:endParaRPr lang="ru-RU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uk-UA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endParaRPr lang="ru-RU" sz="14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6803715" y="1811546"/>
            <a:ext cx="2028030" cy="1981403"/>
            <a:chOff x="3183451" y="35527"/>
            <a:chExt cx="1357054" cy="1417552"/>
          </a:xfrm>
          <a:solidFill>
            <a:srgbClr val="9933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5" name="Шестиугольник 24"/>
            <p:cNvSpPr/>
            <p:nvPr/>
          </p:nvSpPr>
          <p:spPr>
            <a:xfrm rot="5400000">
              <a:off x="3153202" y="65776"/>
              <a:ext cx="1417552" cy="1357054"/>
            </a:xfrm>
            <a:prstGeom prst="hexagon">
              <a:avLst>
                <a:gd name="adj" fmla="val 25000"/>
                <a:gd name="vf" fmla="val 1154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Шестиугольник 4"/>
            <p:cNvSpPr txBox="1"/>
            <p:nvPr/>
          </p:nvSpPr>
          <p:spPr>
            <a:xfrm>
              <a:off x="3284910" y="596159"/>
              <a:ext cx="1154136" cy="52834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Інструменти онлайн-спілкування:</a:t>
              </a:r>
            </a:p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електронна пошта, форум, чат,</a:t>
              </a:r>
            </a:p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</a:t>
              </a:r>
              <a:r>
                <a:rPr lang="uk-UA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ідеоконференція, блог</a:t>
              </a:r>
            </a:p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uk-UA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endParaRPr lang="ru-RU" sz="14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628887" y="569770"/>
            <a:ext cx="80465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форми </a:t>
            </a: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онлайн-комунікацій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дітьми та </a:t>
            </a: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батьками під час дистанційного навчання</a:t>
            </a:r>
            <a:endParaRPr lang="uk-UA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4620251" y="1228214"/>
            <a:ext cx="2043365" cy="1981403"/>
            <a:chOff x="3183451" y="35527"/>
            <a:chExt cx="1357054" cy="1417552"/>
          </a:xfrm>
          <a:solidFill>
            <a:srgbClr val="9933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8" name="Шестиугольник 27"/>
            <p:cNvSpPr/>
            <p:nvPr/>
          </p:nvSpPr>
          <p:spPr>
            <a:xfrm rot="5400000">
              <a:off x="3153202" y="65776"/>
              <a:ext cx="1417552" cy="1357054"/>
            </a:xfrm>
            <a:prstGeom prst="hexagon">
              <a:avLst>
                <a:gd name="adj" fmla="val 25000"/>
                <a:gd name="vf" fmla="val 1154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Шестиугольник 4"/>
            <p:cNvSpPr txBox="1"/>
            <p:nvPr/>
          </p:nvSpPr>
          <p:spPr>
            <a:xfrm>
              <a:off x="3430095" y="326970"/>
              <a:ext cx="863765" cy="87297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Соціальні</a:t>
              </a:r>
              <a:r>
                <a:rPr 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мережі</a:t>
              </a:r>
              <a:r>
                <a:rPr 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Facebook,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endParaRPr lang="en-US" sz="14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617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/>
          <a:srcRect l="833" t="-171" b="12020"/>
          <a:stretch/>
        </p:blipFill>
        <p:spPr>
          <a:xfrm>
            <a:off x="0" y="6299200"/>
            <a:ext cx="9144000" cy="558800"/>
          </a:xfrm>
          <a:prstGeom prst="rect">
            <a:avLst/>
          </a:prstGeom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847350056"/>
              </p:ext>
            </p:extLst>
          </p:nvPr>
        </p:nvGraphicFramePr>
        <p:xfrm>
          <a:off x="179616" y="1285073"/>
          <a:ext cx="8806729" cy="4869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79616" y="0"/>
            <a:ext cx="8964384" cy="1140738"/>
          </a:xfrm>
          <a:prstGeom prst="round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Організація дистанційного навчання у ЗДО</a:t>
            </a:r>
          </a:p>
          <a:p>
            <a:pPr algn="ctr"/>
            <a:endParaRPr lang="uk-UA" sz="100" b="1" dirty="0" smtClean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необхідних умов </a:t>
            </a: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якісної дистанційної освіти педагоги ЗДО мають дотримуватися ключових завдань та кроків:</a:t>
            </a:r>
          </a:p>
        </p:txBody>
      </p:sp>
    </p:spTree>
    <p:extLst>
      <p:ext uri="{BB962C8B-B14F-4D97-AF65-F5344CB8AC3E}">
        <p14:creationId xmlns:p14="http://schemas.microsoft.com/office/powerpoint/2010/main" val="351539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179616" y="144153"/>
            <a:ext cx="8806729" cy="527804"/>
          </a:xfrm>
          <a:prstGeom prst="round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Організація дистанційного навчання у ЗДО</a:t>
            </a:r>
          </a:p>
          <a:p>
            <a:pPr algn="ctr"/>
            <a:endParaRPr lang="uk-UA" sz="100" b="1" dirty="0" smtClean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/>
          <a:srcRect l="833" t="-171" b="12020"/>
          <a:stretch/>
        </p:blipFill>
        <p:spPr>
          <a:xfrm>
            <a:off x="0" y="6299200"/>
            <a:ext cx="9144000" cy="558800"/>
          </a:xfrm>
          <a:prstGeom prst="rect">
            <a:avLst/>
          </a:prstGeom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654707605"/>
              </p:ext>
            </p:extLst>
          </p:nvPr>
        </p:nvGraphicFramePr>
        <p:xfrm>
          <a:off x="620580" y="798786"/>
          <a:ext cx="7924800" cy="53392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3731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179616" y="144153"/>
            <a:ext cx="8806729" cy="2621994"/>
          </a:xfrm>
          <a:prstGeom prst="round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Організація дистанційного навчання у ЗДО</a:t>
            </a:r>
          </a:p>
          <a:p>
            <a:pPr algn="ctr"/>
            <a:endParaRPr lang="uk-UA" sz="5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 освітнього процесу в дистанційному </a:t>
            </a: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форматі</a:t>
            </a:r>
          </a:p>
          <a:p>
            <a:endParaRPr lang="uk-UA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Нормативні документи: </a:t>
            </a:r>
          </a:p>
          <a:p>
            <a:pPr algn="just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ункт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9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розділу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ХІІ Санітарного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регламенту для дошкільних навчальних закладів, затвердженого наказом Міністерства охорони </a:t>
            </a:r>
            <a:r>
              <a:rPr lang="uk-UA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України від 24.03.2016 № 234  </a:t>
            </a:r>
          </a:p>
          <a:p>
            <a:pPr algn="just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Лист Міністерства освіти і науки України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 02.04.2022 № 1/3845-22 «Про рекомендації для працівників закладів дошкільної освіти на період дії воєнного стану в Україні»</a:t>
            </a:r>
            <a:endParaRPr lang="uk-UA" sz="1600" b="1" i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100" b="1" dirty="0" smtClean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/>
          <a:srcRect l="833" t="-171" b="12020"/>
          <a:stretch/>
        </p:blipFill>
        <p:spPr>
          <a:xfrm>
            <a:off x="0" y="6299200"/>
            <a:ext cx="9144000" cy="558800"/>
          </a:xfrm>
          <a:prstGeom prst="rect">
            <a:avLst/>
          </a:prstGeom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119107191"/>
              </p:ext>
            </p:extLst>
          </p:nvPr>
        </p:nvGraphicFramePr>
        <p:xfrm>
          <a:off x="642071" y="2543502"/>
          <a:ext cx="7104524" cy="37556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4260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179616" y="0"/>
            <a:ext cx="8964384" cy="919401"/>
          </a:xfrm>
          <a:prstGeom prst="round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Організація дистанційного навчання у </a:t>
            </a:r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</a:t>
            </a:r>
          </a:p>
          <a:p>
            <a:pPr algn="ctr"/>
            <a:endParaRPr lang="uk-UA" sz="5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100" b="1" dirty="0" smtClean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Налагодження комунікації з батьками вихованців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/>
          <a:srcRect l="833" t="-171" b="12020"/>
          <a:stretch/>
        </p:blipFill>
        <p:spPr>
          <a:xfrm>
            <a:off x="0" y="6299200"/>
            <a:ext cx="9144000" cy="558800"/>
          </a:xfrm>
          <a:prstGeom prst="rect">
            <a:avLst/>
          </a:prstGeom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471745557"/>
              </p:ext>
            </p:extLst>
          </p:nvPr>
        </p:nvGraphicFramePr>
        <p:xfrm>
          <a:off x="179616" y="1137789"/>
          <a:ext cx="8806729" cy="5056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478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833" t="-171" b="12020"/>
          <a:stretch/>
        </p:blipFill>
        <p:spPr>
          <a:xfrm>
            <a:off x="0" y="6299200"/>
            <a:ext cx="9144000" cy="5588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07" b="100000" l="9949" r="9744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323" y="-98296"/>
            <a:ext cx="2216270" cy="6858000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24811" y="2266793"/>
            <a:ext cx="7474169" cy="16673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дошкільної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2022/2023 </a:t>
            </a:r>
            <a:r>
              <a:rPr lang="ru-RU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навчальному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endParaRPr lang="uk-UA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09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2889</TotalTime>
  <Words>580</Words>
  <Application>Microsoft Office PowerPoint</Application>
  <PresentationFormat>Экран (4:3)</PresentationFormat>
  <Paragraphs>82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Організація діяльності  закладів дошкільної освіти  у 2022/2023 навчальному році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Організація діяльності  закладів дошкільної освіти  у 2022/2023 навчальному році</vt:lpstr>
    </vt:vector>
  </TitlesOfParts>
  <Company>Дніпровська міська рада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Гатило Оксана Леонідівна</dc:creator>
  <cp:lastModifiedBy>Профессионал</cp:lastModifiedBy>
  <cp:revision>248</cp:revision>
  <cp:lastPrinted>2022-08-18T16:33:02Z</cp:lastPrinted>
  <dcterms:created xsi:type="dcterms:W3CDTF">2020-11-03T07:23:57Z</dcterms:created>
  <dcterms:modified xsi:type="dcterms:W3CDTF">2022-08-30T12:17:46Z</dcterms:modified>
</cp:coreProperties>
</file>